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351" r:id="rId3"/>
    <p:sldId id="356" r:id="rId4"/>
    <p:sldId id="353" r:id="rId5"/>
    <p:sldId id="354" r:id="rId6"/>
    <p:sldId id="355" r:id="rId7"/>
    <p:sldId id="359" r:id="rId8"/>
    <p:sldId id="357" r:id="rId9"/>
    <p:sldId id="269" r:id="rId10"/>
    <p:sldId id="273" r:id="rId1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351"/>
            <p14:sldId id="356"/>
            <p14:sldId id="353"/>
            <p14:sldId id="354"/>
            <p14:sldId id="355"/>
            <p14:sldId id="359"/>
            <p14:sldId id="357"/>
            <p14:sldId id="269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0929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Mb8tGutz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600" b="1" dirty="0">
                <a:solidFill>
                  <a:schemeClr val="bg2"/>
                </a:solidFill>
              </a:rPr>
              <a:t>Hodnocení zaměstnanců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8.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 čemu slouží hodnocení pracovníků?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189"/>
            <a:ext cx="8136904" cy="5040435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- jak vykonávají svou práci,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zda a jak plní úkoly, 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jaké je jeho pracovní chování ve vztahu ke kolegům, zákazníkům, dodavatelům,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otázky budoucího rozvoje pracovníka i vztahů,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je to nástroj hodnocení, kontroly, ale i motivace,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pro plánování vzdělávání a kariérního růstu.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Cíle hodnocení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 posouzení pracovního výkonu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základ pro odměňování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motivace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silné a slabé stránky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rozvojový potenciál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efektivita rozmístění pracovníků a tvorba pracovních skupin a kolektivů.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Podoby hodnocení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b="1" dirty="0">
                <a:solidFill>
                  <a:schemeClr val="bg2"/>
                </a:solidFill>
              </a:rPr>
              <a:t>Neformální 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průběžné, během práce, vyplývá ze vztahu mezi podřízeným a nadřízeným.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b="1" dirty="0">
                <a:solidFill>
                  <a:schemeClr val="bg2"/>
                </a:solidFill>
              </a:rPr>
              <a:t>Formální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má určitou periodicitu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jasná kritéria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struktura, poklad, cíl.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se hodnotí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Pracovní výsledky 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Pracovní chování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Sociální chování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hodnocení – orientované na minulost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Dotazník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Metoda kritických případů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360⁰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Hodnotitelské zprávy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Na základě norem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hodnocení – orientované na budoucnost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Sebehodnocení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Psychologické sezení </a:t>
            </a:r>
          </a:p>
          <a:p>
            <a:pPr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Developement</a:t>
            </a:r>
            <a:r>
              <a:rPr lang="cs-CZ" sz="2800" dirty="0">
                <a:solidFill>
                  <a:schemeClr val="bg2"/>
                </a:solidFill>
              </a:rPr>
              <a:t> centrum</a:t>
            </a: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- je tu celá škála konkrétních metod, které jsou zaměřené na rozvoj pracovníka a využívají vyšší míru jeho participace na hodnocení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6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Nejčastější chyby při hodnocení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210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Ukázka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432" y="1591553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https://www.youtube.com/watch?v=iMb8tGutzNE</a:t>
            </a: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na hodnotící pohovory – příprava (4:54)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8431</TotalTime>
  <Words>350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Vzletný</vt:lpstr>
      <vt:lpstr>Prezentace aplikace PowerPoint</vt:lpstr>
      <vt:lpstr>K čemu slouží hodnocení pracovníků?</vt:lpstr>
      <vt:lpstr>Cíle hodnocení</vt:lpstr>
      <vt:lpstr>Podoby hodnocení</vt:lpstr>
      <vt:lpstr>Co se hodnotí</vt:lpstr>
      <vt:lpstr>Metody hodnocení – orientované na minulost</vt:lpstr>
      <vt:lpstr>Metody hodnocení – orientované na budoucnost</vt:lpstr>
      <vt:lpstr>Nejčastější chyby při hodnocení </vt:lpstr>
      <vt:lpstr>Ukázka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261</cp:revision>
  <cp:lastPrinted>1601-01-01T00:00:00Z</cp:lastPrinted>
  <dcterms:created xsi:type="dcterms:W3CDTF">2005-09-23T13:42:26Z</dcterms:created>
  <dcterms:modified xsi:type="dcterms:W3CDTF">2022-11-16T06:51:56Z</dcterms:modified>
</cp:coreProperties>
</file>