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6" r:id="rId3"/>
    <p:sldId id="257" r:id="rId4"/>
    <p:sldId id="297" r:id="rId5"/>
    <p:sldId id="298" r:id="rId6"/>
    <p:sldId id="299" r:id="rId7"/>
    <p:sldId id="300" r:id="rId8"/>
    <p:sldId id="301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07CCC7-7DD6-0F51-9497-9727CEC4B9BB}" name="Martin Klepek" initials="MK" userId="S::kle0001@ad.slu.cz::feb729e6-0e74-477c-a0ae-c9b68d8ac7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55568-8653-4C64-95B1-7D02F584C256}" v="5" dt="2021-11-15T10:06:00.761"/>
    <p1510:client id="{75D5EE95-9A44-4B02-828C-9EDD18C4049F}" v="17" dt="2021-11-15T09:55:29.815"/>
    <p1510:client id="{850DA468-F249-40E2-93AC-9D9E6BE6CCC2}" v="214" dt="2021-11-15T10:05:08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/>
    <p:restoredTop sz="95300"/>
  </p:normalViewPr>
  <p:slideViewPr>
    <p:cSldViewPr>
      <p:cViewPr varScale="1">
        <p:scale>
          <a:sx n="95" d="100"/>
          <a:sy n="95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Kvíčala" userId="S::kvi0003@ad.slu.cz::54e4cb12-aa5c-4e33-a470-42f09d9fbb3d" providerId="AD" clId="Web-{1E555568-8653-4C64-95B1-7D02F584C256}"/>
    <pc:docChg chg="">
      <pc:chgData name="Daniel Kvíčala" userId="S::kvi0003@ad.slu.cz::54e4cb12-aa5c-4e33-a470-42f09d9fbb3d" providerId="AD" clId="Web-{1E555568-8653-4C64-95B1-7D02F584C256}" dt="2021-11-15T10:06:00.761" v="4"/>
      <pc:docMkLst>
        <pc:docMk/>
      </pc:docMkLst>
      <pc:sldChg chg="delCm">
        <pc:chgData name="Daniel Kvíčala" userId="S::kvi0003@ad.slu.cz::54e4cb12-aa5c-4e33-a470-42f09d9fbb3d" providerId="AD" clId="Web-{1E555568-8653-4C64-95B1-7D02F584C256}" dt="2021-11-15T10:06:00.761" v="4"/>
        <pc:sldMkLst>
          <pc:docMk/>
          <pc:sldMk cId="4237087600" sldId="296"/>
        </pc:sldMkLst>
      </pc:sldChg>
    </pc:docChg>
  </pc:docChgLst>
  <pc:docChgLst>
    <pc:chgData name="Martin Klepek" userId="S::kle0001@ad.slu.cz::feb729e6-0e74-477c-a0ae-c9b68d8ac753" providerId="AD" clId="Web-{75D5EE95-9A44-4B02-828C-9EDD18C4049F}"/>
    <pc:docChg chg="mod modSld">
      <pc:chgData name="Martin Klepek" userId="S::kle0001@ad.slu.cz::feb729e6-0e74-477c-a0ae-c9b68d8ac753" providerId="AD" clId="Web-{75D5EE95-9A44-4B02-828C-9EDD18C4049F}" dt="2021-11-15T09:55:29.815" v="16"/>
      <pc:docMkLst>
        <pc:docMk/>
      </pc:docMkLst>
      <pc:sldChg chg="modSp addCm">
        <pc:chgData name="Martin Klepek" userId="S::kle0001@ad.slu.cz::feb729e6-0e74-477c-a0ae-c9b68d8ac753" providerId="AD" clId="Web-{75D5EE95-9A44-4B02-828C-9EDD18C4049F}" dt="2021-11-15T09:55:29.815" v="16"/>
        <pc:sldMkLst>
          <pc:docMk/>
          <pc:sldMk cId="2997543792" sldId="257"/>
        </pc:sldMkLst>
        <pc:spChg chg="mod">
          <ac:chgData name="Martin Klepek" userId="S::kle0001@ad.slu.cz::feb729e6-0e74-477c-a0ae-c9b68d8ac753" providerId="AD" clId="Web-{75D5EE95-9A44-4B02-828C-9EDD18C4049F}" dt="2021-11-15T09:51:48.294" v="12" actId="20577"/>
          <ac:spMkLst>
            <pc:docMk/>
            <pc:sldMk cId="2997543792" sldId="257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34.556" v="4" actId="20577"/>
        <pc:sldMkLst>
          <pc:docMk/>
          <pc:sldMk cId="503875004" sldId="290"/>
        </pc:sldMkLst>
        <pc:spChg chg="mod">
          <ac:chgData name="Martin Klepek" userId="S::kle0001@ad.slu.cz::feb729e6-0e74-477c-a0ae-c9b68d8ac753" providerId="AD" clId="Web-{75D5EE95-9A44-4B02-828C-9EDD18C4049F}" dt="2021-11-15T09:49:34.556" v="4" actId="20577"/>
          <ac:spMkLst>
            <pc:docMk/>
            <pc:sldMk cId="503875004" sldId="290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58.651" v="8" actId="20577"/>
        <pc:sldMkLst>
          <pc:docMk/>
          <pc:sldMk cId="1116746242" sldId="291"/>
        </pc:sldMkLst>
        <pc:spChg chg="mod">
          <ac:chgData name="Martin Klepek" userId="S::kle0001@ad.slu.cz::feb729e6-0e74-477c-a0ae-c9b68d8ac753" providerId="AD" clId="Web-{75D5EE95-9A44-4B02-828C-9EDD18C4049F}" dt="2021-11-15T09:49:58.651" v="8" actId="20577"/>
          <ac:spMkLst>
            <pc:docMk/>
            <pc:sldMk cId="1116746242" sldId="291"/>
            <ac:spMk id="3" creationId="{00000000-0000-0000-0000-000000000000}"/>
          </ac:spMkLst>
        </pc:spChg>
      </pc:sldChg>
    </pc:docChg>
  </pc:docChgLst>
  <pc:docChgLst>
    <pc:chgData name="Daniel Kvíčala" userId="S::kvi0003@ad.slu.cz::54e4cb12-aa5c-4e33-a470-42f09d9fbb3d" providerId="AD" clId="Web-{850DA468-F249-40E2-93AC-9D9E6BE6CCC2}"/>
    <pc:docChg chg="addSld delSld modSld sldOrd">
      <pc:chgData name="Daniel Kvíčala" userId="S::kvi0003@ad.slu.cz::54e4cb12-aa5c-4e33-a470-42f09d9fbb3d" providerId="AD" clId="Web-{850DA468-F249-40E2-93AC-9D9E6BE6CCC2}" dt="2021-11-15T10:05:07.944" v="207" actId="20577"/>
      <pc:docMkLst>
        <pc:docMk/>
      </pc:docMkLst>
      <pc:sldChg chg="modSp ord">
        <pc:chgData name="Daniel Kvíčala" userId="S::kvi0003@ad.slu.cz::54e4cb12-aa5c-4e33-a470-42f09d9fbb3d" providerId="AD" clId="Web-{850DA468-F249-40E2-93AC-9D9E6BE6CCC2}" dt="2021-11-15T10:05:07.944" v="207" actId="20577"/>
        <pc:sldMkLst>
          <pc:docMk/>
          <pc:sldMk cId="2997543792" sldId="257"/>
        </pc:sldMkLst>
        <pc:spChg chg="mod">
          <ac:chgData name="Daniel Kvíčala" userId="S::kvi0003@ad.slu.cz::54e4cb12-aa5c-4e33-a470-42f09d9fbb3d" providerId="AD" clId="Web-{850DA468-F249-40E2-93AC-9D9E6BE6CCC2}" dt="2021-11-15T10:04:55.991" v="199" actId="1076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10:05:07.944" v="207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">
        <pc:chgData name="Daniel Kvíčala" userId="S::kvi0003@ad.slu.cz::54e4cb12-aa5c-4e33-a470-42f09d9fbb3d" providerId="AD" clId="Web-{850DA468-F249-40E2-93AC-9D9E6BE6CCC2}" dt="2021-11-15T09:58:12.602" v="19" actId="20577"/>
        <pc:sldMkLst>
          <pc:docMk/>
          <pc:sldMk cId="503875004" sldId="290"/>
        </pc:sldMkLst>
        <pc:spChg chg="mod">
          <ac:chgData name="Daniel Kvíčala" userId="S::kvi0003@ad.slu.cz::54e4cb12-aa5c-4e33-a470-42f09d9fbb3d" providerId="AD" clId="Web-{850DA468-F249-40E2-93AC-9D9E6BE6CCC2}" dt="2021-11-15T09:58:12.602" v="19" actId="20577"/>
          <ac:spMkLst>
            <pc:docMk/>
            <pc:sldMk cId="503875004" sldId="290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09:56:42.677" v="7" actId="20577"/>
          <ac:spMkLst>
            <pc:docMk/>
            <pc:sldMk cId="503875004" sldId="290"/>
            <ac:spMk id="6" creationId="{00000000-0000-0000-0000-000000000000}"/>
          </ac:spMkLst>
        </pc:spChg>
      </pc:sldChg>
      <pc:sldChg chg="modSp add del ord replId">
        <pc:chgData name="Daniel Kvíčala" userId="S::kvi0003@ad.slu.cz::54e4cb12-aa5c-4e33-a470-42f09d9fbb3d" providerId="AD" clId="Web-{850DA468-F249-40E2-93AC-9D9E6BE6CCC2}" dt="2021-11-15T09:59:35.714" v="28"/>
        <pc:sldMkLst>
          <pc:docMk/>
          <pc:sldMk cId="4237087600" sldId="296"/>
        </pc:sldMkLst>
        <pc:spChg chg="mod">
          <ac:chgData name="Daniel Kvíčala" userId="S::kvi0003@ad.slu.cz::54e4cb12-aa5c-4e33-a470-42f09d9fbb3d" providerId="AD" clId="Web-{850DA468-F249-40E2-93AC-9D9E6BE6CCC2}" dt="2021-11-15T09:56:53.474" v="9" actId="20577"/>
          <ac:spMkLst>
            <pc:docMk/>
            <pc:sldMk cId="4237087600" sldId="29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363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33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55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184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28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bg1"/>
                </a:solidFill>
              </a:rPr>
              <a:t>Marketingový mix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+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šablona 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30.11.2022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Produkt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Cena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Komunikace – komunikační mix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Musí vycházet z STP!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Marketingový mix</a:t>
            </a:r>
          </a:p>
        </p:txBody>
      </p:sp>
    </p:spTree>
    <p:extLst>
      <p:ext uri="{BB962C8B-B14F-4D97-AF65-F5344CB8AC3E}">
        <p14:creationId xmlns:p14="http://schemas.microsoft.com/office/powerpoint/2010/main" val="423708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Co nabízíme?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Jaké jsou varianty? (velikosti, verze, barvy, edice…)</a:t>
            </a:r>
            <a:endParaRPr lang="cs-CZ" dirty="0"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 plní potřebu zákazníků?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Jaký je klíčový benefit/konkurenční výhoda?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b="1" dirty="0">
              <a:solidFill>
                <a:srgbClr val="307871"/>
              </a:solidFill>
              <a:latin typeface="Times New Roman"/>
              <a:cs typeface="Times New Roman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Produkt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Kolik stojí?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Budete dělat slevy, akce?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Zaváděcí cena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vs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trvalá cena – bude rozdíl?</a:t>
            </a:r>
            <a:endParaRPr lang="cs-CZ" dirty="0"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Porovnání s konkurencí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Jaká je marže? (zisk na produkt)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b="1" dirty="0">
              <a:solidFill>
                <a:srgbClr val="307871"/>
              </a:solidFill>
              <a:latin typeface="Times New Roman"/>
              <a:cs typeface="Times New Roman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Cena</a:t>
            </a:r>
          </a:p>
        </p:txBody>
      </p:sp>
    </p:spTree>
    <p:extLst>
      <p:ext uri="{BB962C8B-B14F-4D97-AF65-F5344CB8AC3E}">
        <p14:creationId xmlns:p14="http://schemas.microsoft.com/office/powerpoint/2010/main" val="267132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Kde se dá koupit?</a:t>
            </a:r>
            <a:endParaRPr lang="cs-CZ" sz="2000" b="1" dirty="0">
              <a:solidFill>
                <a:srgbClr val="307871"/>
              </a:solidFill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 probíhá distribuční proces? (od výroby ke spotřebě)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Distribuce</a:t>
            </a:r>
          </a:p>
        </p:txBody>
      </p:sp>
    </p:spTree>
    <p:extLst>
      <p:ext uri="{BB962C8B-B14F-4D97-AF65-F5344CB8AC3E}">
        <p14:creationId xmlns:p14="http://schemas.microsoft.com/office/powerpoint/2010/main" val="355557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Jaké je sdělení? (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positioning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Jaké kanály použijete?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	Online – sociální sítě, PPC,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influenceři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, blogy, mailing, 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	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Offline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- TV,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radio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,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eventy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, billboardy, osobní prodej, PR, …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Jaký bude roční rozpočet?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Kolik oslovíte lidí za rok?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Jaká bude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kreativa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? – popis vizuálu, příběh, scénář, …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Marketingová komunikace</a:t>
            </a:r>
          </a:p>
        </p:txBody>
      </p:sp>
    </p:spTree>
    <p:extLst>
      <p:ext uri="{BB962C8B-B14F-4D97-AF65-F5344CB8AC3E}">
        <p14:creationId xmlns:p14="http://schemas.microsoft.com/office/powerpoint/2010/main" val="184849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Kde se odehrává?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Co se děje?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Jaká je zápletka?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Kdo tam účinkuje?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Jaké je sdělení?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 poznají, že jde o vaši firmu? (rozpoznatelnost)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 err="1">
                <a:cs typeface="Times New Roman"/>
              </a:rPr>
              <a:t>Kreativa</a:t>
            </a:r>
            <a:endParaRPr lang="cs-CZ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3057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Tým + Firma + Produkt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Konkurence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Segmentace -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Targeting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– popis, výběr, odůvodnění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Positioning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- formulace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Marketingový mix – 4P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Kreativa</a:t>
            </a:r>
            <a:endParaRPr lang="cs-CZ" sz="2000" dirty="0">
              <a:solidFill>
                <a:srgbClr val="307871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- </a:t>
            </a:r>
            <a:r>
              <a:rPr lang="cs-CZ" sz="2000" b="1" dirty="0">
                <a:solidFill>
                  <a:srgbClr val="307871"/>
                </a:solidFill>
                <a:latin typeface="Times New Roman"/>
                <a:cs typeface="Times New Roman"/>
              </a:rPr>
              <a:t>Trvání cca 10 minut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Prezentace</a:t>
            </a:r>
          </a:p>
        </p:txBody>
      </p:sp>
    </p:spTree>
    <p:extLst>
      <p:ext uri="{BB962C8B-B14F-4D97-AF65-F5344CB8AC3E}">
        <p14:creationId xmlns:p14="http://schemas.microsoft.com/office/powerpoint/2010/main" val="7924961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252</Words>
  <Application>Microsoft Office PowerPoint</Application>
  <PresentationFormat>Předvádění na obrazovce (16:9)</PresentationFormat>
  <Paragraphs>61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Marketingový mix + šablona prezentace</vt:lpstr>
      <vt:lpstr>Marketingový mix</vt:lpstr>
      <vt:lpstr>Produkt</vt:lpstr>
      <vt:lpstr>Cena</vt:lpstr>
      <vt:lpstr>Distribuce</vt:lpstr>
      <vt:lpstr>Marketingová komunikace</vt:lpstr>
      <vt:lpstr>Kreativa</vt:lpstr>
      <vt:lpstr>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122</cp:revision>
  <dcterms:created xsi:type="dcterms:W3CDTF">2016-07-06T15:42:34Z</dcterms:created>
  <dcterms:modified xsi:type="dcterms:W3CDTF">2022-11-30T11:26:52Z</dcterms:modified>
</cp:coreProperties>
</file>