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6" r:id="rId3"/>
    <p:sldId id="257" r:id="rId4"/>
    <p:sldId id="297" r:id="rId5"/>
    <p:sldId id="298" r:id="rId6"/>
    <p:sldId id="299" r:id="rId7"/>
    <p:sldId id="300" r:id="rId8"/>
    <p:sldId id="301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8"/>
    <p:restoredTop sz="95300"/>
  </p:normalViewPr>
  <p:slideViewPr>
    <p:cSldViewPr>
      <p:cViewPr varScale="1">
        <p:scale>
          <a:sx n="95" d="100"/>
          <a:sy n="95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363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33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55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84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28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Marketingový mix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+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šablona 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30.11.2022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Produkt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Cena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Komunikace – komunikační mix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Musí vycházet z STP!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Marketingový mix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Co nabízíme?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jsou varianty? (velikosti, verze, barvy, edice…)</a:t>
            </a:r>
            <a:endParaRPr lang="cs-CZ" dirty="0"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plní potřebu zákazníků?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Jaký je klíčový benefit/konkurenční výhoda?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Produkt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Kolik stojí?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Budete dělat slevy, akce?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Zaváděcí cena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vs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trvalá cena – bude rozdíl?</a:t>
            </a:r>
            <a:endParaRPr lang="cs-CZ" dirty="0"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Porovnání s konkurencí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je marže? (zisk na produkt)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Cena</a:t>
            </a:r>
          </a:p>
        </p:txBody>
      </p:sp>
    </p:spTree>
    <p:extLst>
      <p:ext uri="{BB962C8B-B14F-4D97-AF65-F5344CB8AC3E}">
        <p14:creationId xmlns:p14="http://schemas.microsoft.com/office/powerpoint/2010/main" val="267132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Kde se dá koupit?</a:t>
            </a:r>
            <a:endParaRPr 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probíhá distribuční proces? (od výroby ke spotřebě)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Distribuce</a:t>
            </a:r>
          </a:p>
        </p:txBody>
      </p:sp>
    </p:spTree>
    <p:extLst>
      <p:ext uri="{BB962C8B-B14F-4D97-AF65-F5344CB8AC3E}">
        <p14:creationId xmlns:p14="http://schemas.microsoft.com/office/powerpoint/2010/main" val="355557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je sdělení? (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positioning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kanály použijete?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	Online – sociální sítě, PPC,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influenceři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blogy, mailing, 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	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Offline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- TV,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radio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eventy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billboardy, osobní prodej, PR, …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Jaký bude roční rozpočet?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Kolik oslovíte lidí za rok?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bude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kreativa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? – popis vizuálu, příběh, scénář, …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Marketingová komunikace</a:t>
            </a:r>
          </a:p>
        </p:txBody>
      </p:sp>
    </p:spTree>
    <p:extLst>
      <p:ext uri="{BB962C8B-B14F-4D97-AF65-F5344CB8AC3E}">
        <p14:creationId xmlns:p14="http://schemas.microsoft.com/office/powerpoint/2010/main" val="184849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Kde se odehrává?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Co se děje?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je zápletka?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Kdo tam účinkuje?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je sdělení?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poznají, že jde o vaši firmu? (rozpoznatelnost)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>
                <a:cs typeface="Times New Roman"/>
              </a:rPr>
              <a:t>Kreativa</a:t>
            </a:r>
            <a:endParaRPr lang="cs-CZ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3057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Tým + Firma + Produkt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Konkurence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Segmentace -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Targeting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– popis, výběr, odůvodnění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Positioning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- formulace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Marketingový mix – 4P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Kreativa</a:t>
            </a:r>
            <a:endParaRPr lang="cs-CZ" sz="2000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- </a:t>
            </a: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Trvání cca 10 minut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79249614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252</Words>
  <Application>Microsoft Office PowerPoint</Application>
  <PresentationFormat>Předvádění na obrazovce (16:9)</PresentationFormat>
  <Paragraphs>61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Marketingový mix + šablona prezentace</vt:lpstr>
      <vt:lpstr>Marketingový mix</vt:lpstr>
      <vt:lpstr>Produkt</vt:lpstr>
      <vt:lpstr>Cena</vt:lpstr>
      <vt:lpstr>Distribuce</vt:lpstr>
      <vt:lpstr>Marketingová komunikace</vt:lpstr>
      <vt:lpstr>Kreativa</vt:lpstr>
      <vt:lpstr>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122</cp:revision>
  <dcterms:created xsi:type="dcterms:W3CDTF">2016-07-06T15:42:34Z</dcterms:created>
  <dcterms:modified xsi:type="dcterms:W3CDTF">2022-11-30T11:26:52Z</dcterms:modified>
</cp:coreProperties>
</file>