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6" r:id="rId4"/>
    <p:sldId id="277" r:id="rId5"/>
    <p:sldId id="281" r:id="rId6"/>
    <p:sldId id="269" r:id="rId7"/>
    <p:sldId id="280" r:id="rId8"/>
    <p:sldId id="278" r:id="rId9"/>
    <p:sldId id="279" r:id="rId10"/>
    <p:sldId id="283" r:id="rId11"/>
    <p:sldId id="267" r:id="rId12"/>
    <p:sldId id="282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7"/>
    <p:restoredTop sz="94684"/>
  </p:normalViewPr>
  <p:slideViewPr>
    <p:cSldViewPr>
      <p:cViewPr varScale="1">
        <p:scale>
          <a:sx n="143" d="100"/>
          <a:sy n="143" d="100"/>
        </p:scale>
        <p:origin x="108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0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79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12.10.2022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9F18DE-79A0-46F9-B3B3-4FEFDE61E0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7574"/>
            <a:ext cx="5310336" cy="354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6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Zkušení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stroje ve vlastní výrobě 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inflace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Dotace pro průmysl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kupní síly zákazníků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cena energií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mezi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 konkurentů ze zahraničí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Silně motivovaní manažeři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daní z příjmu</a:t>
            </a:r>
          </a:p>
          <a:p>
            <a:pPr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3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osoba, muž, interiér&#10;&#10;Popis byl vytvořen automaticky">
            <a:extLst>
              <a:ext uri="{FF2B5EF4-FFF2-40B4-BE49-F238E27FC236}">
                <a16:creationId xmlns:a16="http://schemas.microsoft.com/office/drawing/2014/main" id="{BE5F06FB-60FB-2F42-B783-99106E4FC8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07"/>
          <a:stretch/>
        </p:blipFill>
        <p:spPr>
          <a:xfrm>
            <a:off x="2284175" y="-16669"/>
            <a:ext cx="4575650" cy="51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Utvořte dvojice potřeba - přání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minut na zpracování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marketingu, naučit se řídit auto, zapojit se do BGA, zapadnout mezi ostatní, učebnice japonštiny, koupit si iPhone 13, naučit se něco nového, pravidelný pohyb, kurz autoškoly, permanentka do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potkat nové lidi, 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6D79F0D-A7EE-40D9-89E7-366120F58738}"/>
              </a:ext>
            </a:extLst>
          </p:cNvPr>
          <p:cNvSpPr/>
          <p:nvPr/>
        </p:nvSpPr>
        <p:spPr>
          <a:xfrm>
            <a:off x="4475204" y="915566"/>
            <a:ext cx="4129244" cy="37444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0CB73A-9E28-4D8E-B03E-DFCA776E0E74}"/>
              </a:ext>
            </a:extLst>
          </p:cNvPr>
          <p:cNvSpPr/>
          <p:nvPr/>
        </p:nvSpPr>
        <p:spPr>
          <a:xfrm>
            <a:off x="323528" y="915566"/>
            <a:ext cx="3888432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088232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řídit auto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Zapadnout mezi ostatní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něco nového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Pravidelný pohyb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Potkat nové lidi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</a:p>
          <a:p>
            <a:pPr marL="0" indent="0" algn="ctr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Zapojit se do BGA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autoškoly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si iPhone 13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Učebnice japonštiny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Permanentka do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0927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6108ED58-6E79-4D6F-964D-E4766F3D8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" y="0"/>
            <a:ext cx="9142407" cy="5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148AFB6C-C439-4E89-9C94-8CDDFA3D3EE2}"/>
              </a:ext>
            </a:extLst>
          </p:cNvPr>
          <p:cNvSpPr/>
          <p:nvPr/>
        </p:nvSpPr>
        <p:spPr>
          <a:xfrm>
            <a:off x="4211960" y="693058"/>
            <a:ext cx="4536504" cy="4104457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10FBA850-0C95-4ED6-9967-6604F7A9DFF5}"/>
              </a:ext>
            </a:extLst>
          </p:cNvPr>
          <p:cNvSpPr/>
          <p:nvPr/>
        </p:nvSpPr>
        <p:spPr>
          <a:xfrm>
            <a:off x="4788024" y="1162934"/>
            <a:ext cx="3384376" cy="3164704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Prostředí kolem podniku</a:t>
            </a:r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2403857F-85FF-41C6-8821-0C3B0D7CFB17}"/>
              </a:ext>
            </a:extLst>
          </p:cNvPr>
          <p:cNvSpPr/>
          <p:nvPr/>
        </p:nvSpPr>
        <p:spPr>
          <a:xfrm>
            <a:off x="5364088" y="1665166"/>
            <a:ext cx="2232248" cy="216024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D305CE9-3097-4C0D-B8DB-54F61F1BEA4C}"/>
              </a:ext>
            </a:extLst>
          </p:cNvPr>
          <p:cNvSpPr/>
          <p:nvPr/>
        </p:nvSpPr>
        <p:spPr>
          <a:xfrm>
            <a:off x="5863154" y="2185383"/>
            <a:ext cx="1224136" cy="1119805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3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63B3EB-30EC-4C4F-A418-B2473557B89C}"/>
              </a:ext>
            </a:extLst>
          </p:cNvPr>
          <p:cNvSpPr txBox="1"/>
          <p:nvPr/>
        </p:nvSpPr>
        <p:spPr>
          <a:xfrm>
            <a:off x="323528" y="2571750"/>
            <a:ext cx="3575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 - 1</a:t>
            </a:r>
          </a:p>
          <a:p>
            <a:endParaRPr lang="cs-CZ" dirty="0"/>
          </a:p>
          <a:p>
            <a:r>
              <a:rPr lang="cs-CZ" dirty="0"/>
              <a:t>Interní prostředí - 2</a:t>
            </a:r>
          </a:p>
          <a:p>
            <a:endParaRPr lang="cs-CZ" dirty="0"/>
          </a:p>
          <a:p>
            <a:r>
              <a:rPr lang="cs-CZ" dirty="0"/>
              <a:t>Mikroprostředí - 3</a:t>
            </a:r>
          </a:p>
          <a:p>
            <a:endParaRPr lang="cs-CZ" dirty="0"/>
          </a:p>
          <a:p>
            <a:r>
              <a:rPr lang="cs-CZ" dirty="0"/>
              <a:t>Makroprostředí - 4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ocio-kulturní,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kologické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</TotalTime>
  <Words>299</Words>
  <Application>Microsoft Office PowerPoint</Application>
  <PresentationFormat>Předvádění na obrazovce (16:9)</PresentationFormat>
  <Paragraphs>92</Paragraphs>
  <Slides>12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SLU</vt:lpstr>
      <vt:lpstr>Analýza mikroprostředí a makroprostředí společnosti</vt:lpstr>
      <vt:lpstr>Obsah</vt:lpstr>
      <vt:lpstr>Warm-up</vt:lpstr>
      <vt:lpstr>Warm-up</vt:lpstr>
      <vt:lpstr>Prezentace aplikace PowerPoint</vt:lpstr>
      <vt:lpstr>Prostředí kolem podniku</vt:lpstr>
      <vt:lpstr>Makroprostředí</vt:lpstr>
      <vt:lpstr>Mikroprostředí</vt:lpstr>
      <vt:lpstr>SWOT analýza</vt:lpstr>
      <vt:lpstr>SWOT analýza</vt:lpstr>
      <vt:lpstr>Praktický úkol za 3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58</cp:revision>
  <dcterms:created xsi:type="dcterms:W3CDTF">2016-07-06T15:42:34Z</dcterms:created>
  <dcterms:modified xsi:type="dcterms:W3CDTF">2022-10-26T07:41:42Z</dcterms:modified>
</cp:coreProperties>
</file>