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83" r:id="rId4"/>
    <p:sldId id="277" r:id="rId5"/>
    <p:sldId id="278" r:id="rId6"/>
    <p:sldId id="279" r:id="rId7"/>
    <p:sldId id="280" r:id="rId8"/>
    <p:sldId id="281" r:id="rId9"/>
    <p:sldId id="282" r:id="rId10"/>
    <p:sldId id="284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44A8AA-B9FB-4A34-9366-FCE789EF913E}" v="18" dt="2021-10-17T15:30:38.1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67"/>
    <p:restoredTop sz="94719"/>
  </p:normalViewPr>
  <p:slideViewPr>
    <p:cSldViewPr snapToGrid="0">
      <p:cViewPr varScale="1">
        <p:scale>
          <a:sx n="90" d="100"/>
          <a:sy n="90" d="100"/>
        </p:scale>
        <p:origin x="109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1699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673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0533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72624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3382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082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0913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3927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spotřebních trhů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26.10.2022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775548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 marL="0" indent="0" algn="ctr"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Dotazník není výzkum</a:t>
            </a:r>
          </a:p>
          <a:p>
            <a:pPr marL="0" indent="0" algn="ctr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Výzkum je systematický proces za účelem získání znalostí. </a:t>
            </a:r>
          </a:p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Metodika</a:t>
            </a:r>
          </a:p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Shromáždění dat</a:t>
            </a:r>
          </a:p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Úprava</a:t>
            </a:r>
          </a:p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</a:t>
            </a:r>
          </a:p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Tvorba závěrů</a:t>
            </a:r>
          </a:p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limitů výzkumu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2592288" cy="507703"/>
          </a:xfrm>
        </p:spPr>
        <p:txBody>
          <a:bodyPr/>
          <a:lstStyle/>
          <a:p>
            <a:r>
              <a:rPr lang="cs-CZ" dirty="0"/>
              <a:t>Myšlenka dne</a:t>
            </a:r>
          </a:p>
        </p:txBody>
      </p:sp>
    </p:spTree>
    <p:extLst>
      <p:ext uri="{BB962C8B-B14F-4D97-AF65-F5344CB8AC3E}">
        <p14:creationId xmlns:p14="http://schemas.microsoft.com/office/powerpoint/2010/main" val="159477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 výzkumu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Kvalitativní vs. kvantitativní výzkum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Typy dat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sběru dat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Techniky sběru dat</a:t>
            </a:r>
          </a:p>
          <a:p>
            <a:pPr marL="0" indent="0">
              <a:lnSpc>
                <a:spcPct val="150000"/>
              </a:lnSpc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/>
              <a:t>Obsah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03189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Firmy nemají východiska pro tvorbu strategie</a:t>
            </a:r>
          </a:p>
          <a:p>
            <a:pPr lvl="1"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Jaký segment zákazníků přináší kolik tržeb?</a:t>
            </a:r>
          </a:p>
          <a:p>
            <a:pPr lvl="1"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Jaký produkt nejvíce vydělává?</a:t>
            </a:r>
          </a:p>
          <a:p>
            <a:pPr lvl="1"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často zákazníci nakupují?</a:t>
            </a:r>
          </a:p>
          <a:p>
            <a:pPr lvl="1"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Jaká je průměrná hodnota objednávky?</a:t>
            </a:r>
          </a:p>
          <a:p>
            <a:pPr lvl="1"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Která kampaň přivádí nejvíce návštěvníků?</a:t>
            </a:r>
          </a:p>
          <a:p>
            <a:pPr lvl="1"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Která reklama je nejatraktivnější?</a:t>
            </a:r>
          </a:p>
          <a:p>
            <a:pPr lvl="1"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Kolik stojí přivést nového a retenčního zákazníka?</a:t>
            </a:r>
          </a:p>
          <a:p>
            <a:pPr lvl="1"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je nákupní chování zákazníků?</a:t>
            </a:r>
          </a:p>
          <a:p>
            <a:pPr lvl="1"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Kolik zákazníků nakoupí opakovaně?</a:t>
            </a:r>
          </a:p>
          <a:p>
            <a:pPr lvl="1" algn="ctr"/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/>
              <a:t>Význam výzkumu a zpracování dat</a:t>
            </a:r>
          </a:p>
        </p:txBody>
      </p:sp>
    </p:spTree>
    <p:extLst>
      <p:ext uri="{BB962C8B-B14F-4D97-AF65-F5344CB8AC3E}">
        <p14:creationId xmlns:p14="http://schemas.microsoft.com/office/powerpoint/2010/main" val="2016045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Kvalitativní</a:t>
            </a: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Proč? Z jaké příčiny?</a:t>
            </a: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Zkoumá příčiny a odhaluje nové souvislosti</a:t>
            </a: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– porozumět</a:t>
            </a: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Vyžaduje interpretaci</a:t>
            </a: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Pracujeme s menším vzorkem a jdeme více do detailu (individuální nebo skupinové hloubkové rozhovory)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/>
              <a:t>Kvalitativní vs kvantitativní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285944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Kvantitativní</a:t>
            </a: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Kolik?</a:t>
            </a: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Zkoumá četnost jevů</a:t>
            </a: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Účel – získat měřitelné číselné údaje</a:t>
            </a: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Umožňuje statistické zpracování</a:t>
            </a: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Pracujeme s velkými soubory respondentů (např. dotazování nebo pozorování)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/>
              <a:t>Kvalitativní vs kvantitativní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2198641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2244493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 algn="ctr"/>
            <a:r>
              <a:rPr lang="cs-CZ" altLang="cs-CZ" sz="2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Sekundární a primární</a:t>
            </a:r>
          </a:p>
          <a:p>
            <a:pPr algn="ctr"/>
            <a:endParaRPr lang="cs-CZ" altLang="cs-CZ" sz="280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Sekundární – už existují</a:t>
            </a: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/>
                <a:cs typeface="Times New Roman"/>
              </a:rPr>
              <a:t>Primární – musíme získat v průběhu výzkumu</a:t>
            </a:r>
            <a:endParaRPr lang="cs-CZ" altLang="cs-CZ" sz="280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1296144" cy="507703"/>
          </a:xfrm>
        </p:spPr>
        <p:txBody>
          <a:bodyPr/>
          <a:lstStyle/>
          <a:p>
            <a:r>
              <a:rPr lang="cs-CZ"/>
              <a:t>Typy dat</a:t>
            </a:r>
          </a:p>
        </p:txBody>
      </p:sp>
    </p:spTree>
    <p:extLst>
      <p:ext uri="{BB962C8B-B14F-4D97-AF65-F5344CB8AC3E}">
        <p14:creationId xmlns:p14="http://schemas.microsoft.com/office/powerpoint/2010/main" val="227400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 algn="ctr"/>
            <a:r>
              <a:rPr lang="cs-CZ" altLang="cs-CZ" sz="2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Sekundární</a:t>
            </a:r>
          </a:p>
          <a:p>
            <a:pPr lvl="1" algn="ctr"/>
            <a:r>
              <a:rPr lang="cs-CZ" altLang="cs-CZ" sz="2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Externí a interní zdroje</a:t>
            </a:r>
          </a:p>
          <a:p>
            <a:pPr lvl="1" algn="ctr"/>
            <a:endParaRPr lang="cs-CZ" altLang="cs-CZ" sz="2400" b="1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cs-CZ" altLang="cs-CZ" sz="2400" b="1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Primární</a:t>
            </a:r>
          </a:p>
          <a:p>
            <a:pPr lvl="1" algn="ctr"/>
            <a:r>
              <a:rPr lang="cs-CZ" altLang="cs-CZ" sz="2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Dotazování</a:t>
            </a:r>
          </a:p>
          <a:p>
            <a:pPr lvl="1" algn="ctr"/>
            <a:r>
              <a:rPr lang="cs-CZ" altLang="cs-CZ" sz="2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Pozorování</a:t>
            </a:r>
          </a:p>
          <a:p>
            <a:pPr lvl="1" algn="ctr"/>
            <a:r>
              <a:rPr lang="cs-CZ" altLang="cs-CZ" sz="2400">
                <a:solidFill>
                  <a:srgbClr val="307871"/>
                </a:solidFill>
                <a:latin typeface="Times New Roman"/>
                <a:cs typeface="Times New Roman"/>
              </a:rPr>
              <a:t>Experiment</a:t>
            </a:r>
            <a:endParaRPr lang="cs-CZ" altLang="cs-CZ" sz="240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2592288" cy="507703"/>
          </a:xfrm>
        </p:spPr>
        <p:txBody>
          <a:bodyPr/>
          <a:lstStyle/>
          <a:p>
            <a:r>
              <a:rPr lang="cs-CZ"/>
              <a:t>Metody sběru dat </a:t>
            </a:r>
          </a:p>
        </p:txBody>
      </p:sp>
    </p:spTree>
    <p:extLst>
      <p:ext uri="{BB962C8B-B14F-4D97-AF65-F5344CB8AC3E}">
        <p14:creationId xmlns:p14="http://schemas.microsoft.com/office/powerpoint/2010/main" val="279926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775548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 algn="ctr"/>
            <a:r>
              <a:rPr lang="cs-CZ" altLang="cs-CZ" sz="2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Pozorování</a:t>
            </a:r>
          </a:p>
          <a:p>
            <a:pPr lvl="1" algn="ctr"/>
            <a:r>
              <a:rPr lang="cs-CZ" altLang="cs-CZ" sz="2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Skryté/zjevné</a:t>
            </a:r>
          </a:p>
          <a:p>
            <a:pPr algn="ctr"/>
            <a:r>
              <a:rPr lang="cs-CZ" altLang="cs-CZ" sz="2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Dotazování</a:t>
            </a:r>
          </a:p>
          <a:p>
            <a:pPr lvl="1" algn="ctr"/>
            <a:r>
              <a:rPr lang="cs-CZ" altLang="cs-CZ" sz="2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Dotazník</a:t>
            </a:r>
          </a:p>
          <a:p>
            <a:pPr lvl="1" algn="ctr"/>
            <a:r>
              <a:rPr lang="cs-CZ" altLang="cs-CZ" sz="2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Rozhovor</a:t>
            </a:r>
          </a:p>
          <a:p>
            <a:pPr lvl="1" algn="ctr"/>
            <a:r>
              <a:rPr lang="cs-CZ" altLang="cs-CZ" sz="2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 </a:t>
            </a:r>
            <a:r>
              <a:rPr lang="cs-CZ" altLang="cs-CZ" sz="240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</a:t>
            </a:r>
            <a:r>
              <a:rPr lang="cs-CZ" altLang="cs-CZ" sz="2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cs-CZ" altLang="cs-CZ" sz="2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</a:t>
            </a:r>
          </a:p>
          <a:p>
            <a:pPr lvl="1" algn="ctr"/>
            <a:r>
              <a:rPr lang="cs-CZ" altLang="cs-CZ" sz="2400">
                <a:solidFill>
                  <a:srgbClr val="307871"/>
                </a:solidFill>
                <a:latin typeface="Times New Roman"/>
                <a:cs typeface="Times New Roman"/>
              </a:rPr>
              <a:t>Přirozený/laboratorní</a:t>
            </a:r>
            <a:endParaRPr lang="cs-CZ" altLang="cs-CZ" sz="240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2592288" cy="507703"/>
          </a:xfrm>
        </p:spPr>
        <p:txBody>
          <a:bodyPr/>
          <a:lstStyle/>
          <a:p>
            <a:r>
              <a:rPr lang="cs-CZ"/>
              <a:t>Techniky sběru dat</a:t>
            </a:r>
          </a:p>
        </p:txBody>
      </p:sp>
    </p:spTree>
    <p:extLst>
      <p:ext uri="{BB962C8B-B14F-4D97-AF65-F5344CB8AC3E}">
        <p14:creationId xmlns:p14="http://schemas.microsoft.com/office/powerpoint/2010/main" val="489026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726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Kahoot.it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Zadejte PIN</a:t>
            </a:r>
          </a:p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Zadejte příjmení jako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nickname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Kdo získá více než 3 body má 1 bod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528392" cy="507703"/>
          </a:xfrm>
        </p:spPr>
        <p:txBody>
          <a:bodyPr/>
          <a:lstStyle/>
          <a:p>
            <a:r>
              <a:rPr lang="cs-CZ"/>
              <a:t>Time to </a:t>
            </a:r>
            <a:r>
              <a:rPr lang="cs-CZ" err="1"/>
              <a:t>earn</a:t>
            </a:r>
            <a:r>
              <a:rPr lang="cs-CZ"/>
              <a:t> </a:t>
            </a:r>
            <a:r>
              <a:rPr lang="cs-CZ" err="1"/>
              <a:t>points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339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</TotalTime>
  <Words>268</Words>
  <Application>Microsoft Office PowerPoint</Application>
  <PresentationFormat>Předvádění na obrazovce (16:9)</PresentationFormat>
  <Paragraphs>91</Paragraphs>
  <Slides>10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SLU</vt:lpstr>
      <vt:lpstr>Analýza spotřebních trhů</vt:lpstr>
      <vt:lpstr>Obsah</vt:lpstr>
      <vt:lpstr>Význam výzkumu a zpracování dat</vt:lpstr>
      <vt:lpstr>Kvalitativní vs kvantitativní výzkum</vt:lpstr>
      <vt:lpstr>Kvalitativní vs kvantitativní výzkum</vt:lpstr>
      <vt:lpstr>Typy dat</vt:lpstr>
      <vt:lpstr>Metody sběru dat </vt:lpstr>
      <vt:lpstr>Techniky sběru dat</vt:lpstr>
      <vt:lpstr>Time to earn points</vt:lpstr>
      <vt:lpstr>Myšlenka dne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Lukon Mik</cp:lastModifiedBy>
  <cp:revision>6</cp:revision>
  <dcterms:created xsi:type="dcterms:W3CDTF">2016-07-06T15:42:34Z</dcterms:created>
  <dcterms:modified xsi:type="dcterms:W3CDTF">2022-10-26T10:13:54Z</dcterms:modified>
</cp:coreProperties>
</file>