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9" r:id="rId4"/>
    <p:sldId id="273" r:id="rId5"/>
    <p:sldId id="268" r:id="rId6"/>
    <p:sldId id="267" r:id="rId7"/>
    <p:sldId id="274" r:id="rId8"/>
    <p:sldId id="266" r:id="rId9"/>
    <p:sldId id="263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71"/>
    <p:restoredTop sz="94719"/>
  </p:normalViewPr>
  <p:slideViewPr>
    <p:cSldViewPr>
      <p:cViewPr varScale="1">
        <p:scale>
          <a:sx n="202" d="100"/>
          <a:sy n="202" d="100"/>
        </p:scale>
        <p:origin x="2320" y="17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03.10.2022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0041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95530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4582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92987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7559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8478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seminář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Daniel Kvíčala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řeší marketing?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pro zákazníka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Potřeba X přání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Poptávka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Týmová práce</a:t>
            </a:r>
          </a:p>
          <a:p>
            <a:pPr>
              <a:lnSpc>
                <a:spcPct val="150000"/>
              </a:lnSpc>
            </a:pPr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Diskuse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  <a:p>
            <a:pPr marL="0" indent="0" algn="ctr">
              <a:buNone/>
            </a:pPr>
            <a:endParaRPr lang="cs-CZ" alt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Doručení hodnoty zákazníkům za účelem zisku</a:t>
            </a: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4P?</a:t>
            </a:r>
            <a:endParaRPr lang="cs-CZ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Co je to marketing?</a:t>
            </a:r>
          </a:p>
        </p:txBody>
      </p:sp>
    </p:spTree>
    <p:extLst>
      <p:ext uri="{BB962C8B-B14F-4D97-AF65-F5344CB8AC3E}">
        <p14:creationId xmlns:p14="http://schemas.microsoft.com/office/powerpoint/2010/main" val="4137646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</a:p>
          <a:p>
            <a:pPr marL="0" indent="0" algn="ctr">
              <a:buNone/>
            </a:pPr>
            <a:endParaRPr lang="cs-CZ" alt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Co je to marketing?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EFED5F9-B38F-D749-BF11-6B50660871C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6184" y="843558"/>
            <a:ext cx="3691632" cy="3732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700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endParaRPr 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pro zákazníka???</a:t>
            </a:r>
          </a:p>
          <a:p>
            <a:pPr marL="0" indent="0" algn="ctr">
              <a:buNone/>
            </a:pPr>
            <a:endParaRPr lang="cs-CZ" alt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Hodnota pro zákazníka je rozdíl mezi přínosy, které zákazník získá užíváním produktu nebo služby a nákladů s nimi spojenými.</a:t>
            </a:r>
          </a:p>
          <a:p>
            <a:pPr algn="ctr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Mám přání, koupím produkt (cena), vnímám přínos, posoudím hodnotu</a:t>
            </a:r>
          </a:p>
          <a:p>
            <a:pPr algn="ct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Chci se ostříhat, zaplatím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barberovi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vypadám blbě, nízká hodnota, nespokojenost</a:t>
            </a:r>
          </a:p>
          <a:p>
            <a:pPr algn="ctr"/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Chci jít na </a:t>
            </a:r>
            <a:r>
              <a:rPr lang="cs-CZ" altLang="cs-CZ" sz="16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párty</a:t>
            </a:r>
            <a:r>
              <a:rPr lang="cs-CZ" altLang="cs-CZ" sz="1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koupím lístek, udělám útratu, zabavím se + potkám životní lásku (nečekaný přínos), vysoká hodnota, spokojenost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Hodnota pro zákazníka</a:t>
            </a:r>
          </a:p>
        </p:txBody>
      </p:sp>
    </p:spTree>
    <p:extLst>
      <p:ext uri="{BB962C8B-B14F-4D97-AF65-F5344CB8AC3E}">
        <p14:creationId xmlns:p14="http://schemas.microsoft.com/office/powerpoint/2010/main" val="80958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Jaký je rozdíl mezi potřebou a přáním?</a:t>
            </a:r>
          </a:p>
          <a:p>
            <a:pPr marL="0" indent="0" algn="ctr">
              <a:buNone/>
            </a:pPr>
            <a:endParaRPr lang="cs-CZ" alt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Potřeba – stav pociťovaného nedostatku</a:t>
            </a:r>
          </a:p>
          <a:p>
            <a:pPr algn="ctr"/>
            <a:r>
              <a:rPr lang="cs-CZ" alt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Přání – potřeby utvářené vnější kulturou a osobností jedince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Mám žízeň, chci pít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Potřebuju </a:t>
            </a:r>
            <a:r>
              <a:rPr lang="cs-CZ" altLang="cs-CZ" sz="18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komunikovag</a:t>
            </a:r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chci volat</a:t>
            </a:r>
          </a:p>
          <a:p>
            <a:pPr algn="ctr"/>
            <a:r>
              <a:rPr lang="cs-CZ" altLang="cs-CZ" sz="18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Cítím osamělost, chci společnost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Potřeba X přání I</a:t>
            </a:r>
          </a:p>
        </p:txBody>
      </p:sp>
    </p:spTree>
    <p:extLst>
      <p:ext uri="{BB962C8B-B14F-4D97-AF65-F5344CB8AC3E}">
        <p14:creationId xmlns:p14="http://schemas.microsoft.com/office/powerpoint/2010/main" val="2656833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 err="1"/>
              <a:t>Maslowova</a:t>
            </a:r>
            <a:r>
              <a:rPr lang="cs-CZ" dirty="0"/>
              <a:t> Pyramida potřeb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A6CFA211-0864-4A8A-DE39-DA12B53D47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801"/>
          <a:stretch/>
        </p:blipFill>
        <p:spPr>
          <a:xfrm>
            <a:off x="2264048" y="843558"/>
            <a:ext cx="4615904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570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04300" y="915566"/>
            <a:ext cx="8280920" cy="1440160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/>
            <a:endParaRPr lang="cs-CZ" sz="36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36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 to je poptávka?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altLang="cs-CZ" sz="28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Poptávka je přání podpořené kupní silou.</a:t>
            </a:r>
          </a:p>
          <a:p>
            <a:pPr algn="ct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Mám žízeň, chci pít, koupím vodu</a:t>
            </a:r>
          </a:p>
          <a:p>
            <a:pPr algn="ct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Potřebuju volat, chci mobil, koupím Samsung S9374</a:t>
            </a:r>
          </a:p>
          <a:p>
            <a:pPr algn="ctr"/>
            <a:r>
              <a:rPr lang="cs-CZ" alt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Cítím osamělost, chci společnost, koupím kočku</a:t>
            </a:r>
          </a:p>
          <a:p>
            <a:pPr algn="ctr"/>
            <a:endParaRPr lang="cs-CZ" altLang="cs-CZ" sz="28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Poptávka</a:t>
            </a:r>
          </a:p>
        </p:txBody>
      </p:sp>
    </p:spTree>
    <p:extLst>
      <p:ext uri="{BB962C8B-B14F-4D97-AF65-F5344CB8AC3E}">
        <p14:creationId xmlns:p14="http://schemas.microsoft.com/office/powerpoint/2010/main" val="3312572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00D80759-45F9-7245-B5A7-41EA7FEDF9DB}"/>
              </a:ext>
            </a:extLst>
          </p:cNvPr>
          <p:cNvSpPr/>
          <p:nvPr/>
        </p:nvSpPr>
        <p:spPr>
          <a:xfrm>
            <a:off x="-108520" y="-92546"/>
            <a:ext cx="9433048" cy="5328592"/>
          </a:xfrm>
          <a:prstGeom prst="rect">
            <a:avLst/>
          </a:prstGeom>
          <a:solidFill>
            <a:srgbClr val="0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52424E74-7DE3-7F4B-ABE6-A0DA10BC7B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815" y="-92546"/>
            <a:ext cx="7157171" cy="5262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2543</TotalTime>
  <Words>219</Words>
  <Application>Microsoft Macintosh PowerPoint</Application>
  <PresentationFormat>Předvádění na obrazovce (16:9)</PresentationFormat>
  <Paragraphs>61</Paragraphs>
  <Slides>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SLU</vt:lpstr>
      <vt:lpstr>Marketing</vt:lpstr>
      <vt:lpstr>Obsah</vt:lpstr>
      <vt:lpstr>Co je to marketing?</vt:lpstr>
      <vt:lpstr>Co je to marketing?</vt:lpstr>
      <vt:lpstr>Hodnota pro zákazníka</vt:lpstr>
      <vt:lpstr>Potřeba X přání I</vt:lpstr>
      <vt:lpstr>Maslowova Pyramida potřeb</vt:lpstr>
      <vt:lpstr>Poptávka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Daniel Kvíčala</cp:lastModifiedBy>
  <cp:revision>48</cp:revision>
  <dcterms:created xsi:type="dcterms:W3CDTF">2016-07-06T15:42:34Z</dcterms:created>
  <dcterms:modified xsi:type="dcterms:W3CDTF">2022-10-03T09:28:01Z</dcterms:modified>
</cp:coreProperties>
</file>