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81" r:id="rId3"/>
    <p:sldId id="276" r:id="rId4"/>
    <p:sldId id="277" r:id="rId5"/>
    <p:sldId id="278" r:id="rId6"/>
    <p:sldId id="279" r:id="rId7"/>
    <p:sldId id="280" r:id="rId8"/>
    <p:sldId id="263" r:id="rId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71"/>
    <p:restoredTop sz="94719"/>
  </p:normalViewPr>
  <p:slideViewPr>
    <p:cSldViewPr>
      <p:cViewPr varScale="1">
        <p:scale>
          <a:sx n="95" d="100"/>
          <a:sy n="95" d="100"/>
        </p:scale>
        <p:origin x="708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6EFCD4-F398-4677-8666-8188BB978657}" type="doc">
      <dgm:prSet loTypeId="urn:microsoft.com/office/officeart/2005/8/layout/process1" loCatId="process" qsTypeId="urn:microsoft.com/office/officeart/2005/8/quickstyle/simple1" qsCatId="simple" csTypeId="urn:microsoft.com/office/officeart/2005/8/colors/colorful5" csCatId="colorful" phldr="1"/>
      <dgm:spPr/>
    </dgm:pt>
    <dgm:pt modelId="{4BFF7F0D-058B-47CB-B3DA-3CFDA0D20E8B}">
      <dgm:prSet phldrT="[Text]" custT="1"/>
      <dgm:spPr/>
      <dgm:t>
        <a:bodyPr/>
        <a:lstStyle/>
        <a:p>
          <a:r>
            <a:rPr lang="cs-CZ" sz="1400" dirty="0">
              <a:solidFill>
                <a:srgbClr val="000000"/>
              </a:solidFill>
            </a:rPr>
            <a:t>1. Rozpoznání problému</a:t>
          </a:r>
        </a:p>
      </dgm:t>
    </dgm:pt>
    <dgm:pt modelId="{C2539095-9CA3-4B71-BF4A-EB4257E082D0}" type="parTrans" cxnId="{A3C858C3-334B-4484-8E85-3583653E8024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D2E6D63C-5CDE-43EC-9131-5A9B52986BBA}" type="sibTrans" cxnId="{A3C858C3-334B-4484-8E85-3583653E8024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B7BA2114-FF77-451F-9782-377794889D64}">
      <dgm:prSet phldrT="[Text]" custT="1"/>
      <dgm:spPr/>
      <dgm:t>
        <a:bodyPr/>
        <a:lstStyle/>
        <a:p>
          <a:r>
            <a:rPr lang="cs-CZ" sz="1400" dirty="0">
              <a:solidFill>
                <a:srgbClr val="000000"/>
              </a:solidFill>
            </a:rPr>
            <a:t>2. Obecný popis potřeby</a:t>
          </a:r>
        </a:p>
      </dgm:t>
    </dgm:pt>
    <dgm:pt modelId="{D65C47DB-3567-4C4E-8A01-9B3B15CDBE49}" type="parTrans" cxnId="{B5E24ECC-EC90-4D24-A0F1-850F59AB4622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EA7C9495-A45C-47B7-89BC-55C8B7C21656}" type="sibTrans" cxnId="{B5E24ECC-EC90-4D24-A0F1-850F59AB4622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413A8A02-5708-499E-A615-7E2DB4AB7521}">
      <dgm:prSet phldrT="[Text]" custT="1"/>
      <dgm:spPr/>
      <dgm:t>
        <a:bodyPr/>
        <a:lstStyle/>
        <a:p>
          <a:r>
            <a:rPr lang="cs-CZ" sz="1400" dirty="0">
              <a:solidFill>
                <a:srgbClr val="000000"/>
              </a:solidFill>
            </a:rPr>
            <a:t>3. Specifikace produktu</a:t>
          </a:r>
        </a:p>
      </dgm:t>
    </dgm:pt>
    <dgm:pt modelId="{8E0ADB40-2651-4950-B053-5385EAFB57C2}" type="parTrans" cxnId="{D9A9C7DE-2410-4784-9C24-3186B88727A7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57EF2235-4A25-4D9F-96D7-D3BA2BA13BBF}" type="sibTrans" cxnId="{D9A9C7DE-2410-4784-9C24-3186B88727A7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CC25FD78-F324-40ED-9BA1-3F60EAAF2488}">
      <dgm:prSet custT="1"/>
      <dgm:spPr/>
      <dgm:t>
        <a:bodyPr/>
        <a:lstStyle/>
        <a:p>
          <a:r>
            <a:rPr lang="cs-CZ" sz="1400" dirty="0">
              <a:solidFill>
                <a:srgbClr val="000000"/>
              </a:solidFill>
            </a:rPr>
            <a:t>4. Hledání dodavatelů</a:t>
          </a:r>
        </a:p>
      </dgm:t>
    </dgm:pt>
    <dgm:pt modelId="{91C29773-7151-4957-A068-0877EC9795C4}" type="parTrans" cxnId="{2FCAB31F-52F0-415B-8812-C16D685AB4FD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607E7C0D-9D95-4BCF-A240-D917BE4AF14B}" type="sibTrans" cxnId="{2FCAB31F-52F0-415B-8812-C16D685AB4FD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2D473B14-CAFE-4F46-BEFB-AC12D7648CBC}">
      <dgm:prSet custT="1"/>
      <dgm:spPr/>
      <dgm:t>
        <a:bodyPr/>
        <a:lstStyle/>
        <a:p>
          <a:r>
            <a:rPr lang="cs-CZ" sz="1400" dirty="0">
              <a:solidFill>
                <a:srgbClr val="000000"/>
              </a:solidFill>
            </a:rPr>
            <a:t>5. Vyžádání nabídek</a:t>
          </a:r>
        </a:p>
      </dgm:t>
    </dgm:pt>
    <dgm:pt modelId="{A586D060-4BFB-4C15-85DB-265CA6F29A45}" type="parTrans" cxnId="{F3844AA9-B67E-40BE-9B70-1574B36B2E4F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25ECB7CF-BEAB-421E-89CE-A371B05C6DA2}" type="sibTrans" cxnId="{F3844AA9-B67E-40BE-9B70-1574B36B2E4F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E18A9F6F-23D0-4BE2-BFDD-C2A0BC36614A}">
      <dgm:prSet custT="1"/>
      <dgm:spPr/>
      <dgm:t>
        <a:bodyPr/>
        <a:lstStyle/>
        <a:p>
          <a:r>
            <a:rPr lang="cs-CZ" sz="1400" dirty="0">
              <a:solidFill>
                <a:srgbClr val="000000"/>
              </a:solidFill>
            </a:rPr>
            <a:t>6. Výběr dodavatele</a:t>
          </a:r>
        </a:p>
      </dgm:t>
    </dgm:pt>
    <dgm:pt modelId="{15AD90F1-3329-4033-B7DC-205BE3D6B574}" type="parTrans" cxnId="{F3675AE9-81E1-4216-90CE-E39BC08EAA14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747F2C40-1FA3-48C6-8C99-B7F7BEB1AD88}" type="sibTrans" cxnId="{F3675AE9-81E1-4216-90CE-E39BC08EAA14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15816B0E-F094-465A-939B-35C28BB6B7A9}">
      <dgm:prSet custT="1"/>
      <dgm:spPr/>
      <dgm:t>
        <a:bodyPr/>
        <a:lstStyle/>
        <a:p>
          <a:r>
            <a:rPr lang="cs-CZ" sz="1400" dirty="0">
              <a:solidFill>
                <a:srgbClr val="000000"/>
              </a:solidFill>
            </a:rPr>
            <a:t>7. Specifikace objednávkové rutiny</a:t>
          </a:r>
        </a:p>
      </dgm:t>
    </dgm:pt>
    <dgm:pt modelId="{FEA85400-BA6E-4D70-9FE8-12B97A4B643C}" type="parTrans" cxnId="{E1B851B0-6798-4BD3-B378-870F617FFFC2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9D3E428F-8574-44B2-A26A-E3B00E94564D}" type="sibTrans" cxnId="{E1B851B0-6798-4BD3-B378-870F617FFFC2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B4A5E516-0D34-4BDF-ADEE-6345DC307F56}">
      <dgm:prSet custT="1"/>
      <dgm:spPr/>
      <dgm:t>
        <a:bodyPr/>
        <a:lstStyle/>
        <a:p>
          <a:r>
            <a:rPr lang="cs-CZ" sz="1400" dirty="0">
              <a:solidFill>
                <a:srgbClr val="000000"/>
              </a:solidFill>
            </a:rPr>
            <a:t>8. Hodnocení výsledků</a:t>
          </a:r>
        </a:p>
      </dgm:t>
    </dgm:pt>
    <dgm:pt modelId="{FDEDE2AD-2A83-4A8B-9DBD-242710288508}" type="parTrans" cxnId="{2A8F69D5-29CF-4628-8F7D-070D7682BA54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E4FD786F-3D48-48DE-93A3-492CE0798143}" type="sibTrans" cxnId="{2A8F69D5-29CF-4628-8F7D-070D7682BA54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08326BF0-8A12-4560-8BF0-DB46C3B25F2F}" type="pres">
      <dgm:prSet presAssocID="{AF6EFCD4-F398-4677-8666-8188BB978657}" presName="Name0" presStyleCnt="0">
        <dgm:presLayoutVars>
          <dgm:dir/>
          <dgm:resizeHandles val="exact"/>
        </dgm:presLayoutVars>
      </dgm:prSet>
      <dgm:spPr/>
    </dgm:pt>
    <dgm:pt modelId="{AB773029-2AB4-4A14-BE40-E5CA20BF245B}" type="pres">
      <dgm:prSet presAssocID="{4BFF7F0D-058B-47CB-B3DA-3CFDA0D20E8B}" presName="node" presStyleLbl="node1" presStyleIdx="0" presStyleCnt="8" custScaleX="589015" custLinFactY="-100000" custLinFactNeighborX="-57965" custLinFactNeighborY="-131545">
        <dgm:presLayoutVars>
          <dgm:bulletEnabled val="1"/>
        </dgm:presLayoutVars>
      </dgm:prSet>
      <dgm:spPr/>
    </dgm:pt>
    <dgm:pt modelId="{00544E62-690D-4BCD-B8FA-9495FF3DBD64}" type="pres">
      <dgm:prSet presAssocID="{D2E6D63C-5CDE-43EC-9131-5A9B52986BBA}" presName="sibTrans" presStyleLbl="sibTrans2D1" presStyleIdx="0" presStyleCnt="7"/>
      <dgm:spPr/>
    </dgm:pt>
    <dgm:pt modelId="{63AD4CFA-01F4-46D2-94BD-994BA8C4D783}" type="pres">
      <dgm:prSet presAssocID="{D2E6D63C-5CDE-43EC-9131-5A9B52986BBA}" presName="connectorText" presStyleLbl="sibTrans2D1" presStyleIdx="0" presStyleCnt="7"/>
      <dgm:spPr/>
    </dgm:pt>
    <dgm:pt modelId="{ADEBB601-771F-453D-AE65-11C14559386E}" type="pres">
      <dgm:prSet presAssocID="{B7BA2114-FF77-451F-9782-377794889D64}" presName="node" presStyleLbl="node1" presStyleIdx="1" presStyleCnt="8" custScaleX="589015" custLinFactY="-85743" custLinFactNeighborX="-62952" custLinFactNeighborY="-100000">
        <dgm:presLayoutVars>
          <dgm:bulletEnabled val="1"/>
        </dgm:presLayoutVars>
      </dgm:prSet>
      <dgm:spPr/>
    </dgm:pt>
    <dgm:pt modelId="{A629B8ED-BAA9-4BC8-BAC6-52B2E40290B2}" type="pres">
      <dgm:prSet presAssocID="{EA7C9495-A45C-47B7-89BC-55C8B7C21656}" presName="sibTrans" presStyleLbl="sibTrans2D1" presStyleIdx="1" presStyleCnt="7"/>
      <dgm:spPr/>
    </dgm:pt>
    <dgm:pt modelId="{D7323420-D609-4147-8DC4-3BCD4CA4A15A}" type="pres">
      <dgm:prSet presAssocID="{EA7C9495-A45C-47B7-89BC-55C8B7C21656}" presName="connectorText" presStyleLbl="sibTrans2D1" presStyleIdx="1" presStyleCnt="7"/>
      <dgm:spPr/>
    </dgm:pt>
    <dgm:pt modelId="{045C7404-2A4C-45CB-945B-EE33674828F8}" type="pres">
      <dgm:prSet presAssocID="{413A8A02-5708-499E-A615-7E2DB4AB7521}" presName="node" presStyleLbl="node1" presStyleIdx="2" presStyleCnt="8" custScaleX="589015" custLinFactX="-9336" custLinFactY="-56903" custLinFactNeighborX="-100000" custLinFactNeighborY="-100000">
        <dgm:presLayoutVars>
          <dgm:bulletEnabled val="1"/>
        </dgm:presLayoutVars>
      </dgm:prSet>
      <dgm:spPr/>
    </dgm:pt>
    <dgm:pt modelId="{B3758BD1-C034-4B4A-9A5C-03A7A5B18B91}" type="pres">
      <dgm:prSet presAssocID="{57EF2235-4A25-4D9F-96D7-D3BA2BA13BBF}" presName="sibTrans" presStyleLbl="sibTrans2D1" presStyleIdx="2" presStyleCnt="7"/>
      <dgm:spPr/>
    </dgm:pt>
    <dgm:pt modelId="{ECAA7BDD-7ABA-46B1-A3A0-7B52297393B2}" type="pres">
      <dgm:prSet presAssocID="{57EF2235-4A25-4D9F-96D7-D3BA2BA13BBF}" presName="connectorText" presStyleLbl="sibTrans2D1" presStyleIdx="2" presStyleCnt="7"/>
      <dgm:spPr/>
    </dgm:pt>
    <dgm:pt modelId="{32836F12-97E0-4DE7-BE47-F27025C7FBDD}" type="pres">
      <dgm:prSet presAssocID="{CC25FD78-F324-40ED-9BA1-3F60EAAF2488}" presName="node" presStyleLbl="node1" presStyleIdx="3" presStyleCnt="8" custScaleX="589015" custLinFactX="-11014" custLinFactY="-23436" custLinFactNeighborX="-100000" custLinFactNeighborY="-100000">
        <dgm:presLayoutVars>
          <dgm:bulletEnabled val="1"/>
        </dgm:presLayoutVars>
      </dgm:prSet>
      <dgm:spPr/>
    </dgm:pt>
    <dgm:pt modelId="{09672D1C-38C0-4FDF-8EA3-E6BAA24ADF1D}" type="pres">
      <dgm:prSet presAssocID="{607E7C0D-9D95-4BCF-A240-D917BE4AF14B}" presName="sibTrans" presStyleLbl="sibTrans2D1" presStyleIdx="3" presStyleCnt="7"/>
      <dgm:spPr/>
    </dgm:pt>
    <dgm:pt modelId="{814B99B3-E8EB-4A35-A033-3AB70FCFC0F2}" type="pres">
      <dgm:prSet presAssocID="{607E7C0D-9D95-4BCF-A240-D917BE4AF14B}" presName="connectorText" presStyleLbl="sibTrans2D1" presStyleIdx="3" presStyleCnt="7"/>
      <dgm:spPr/>
    </dgm:pt>
    <dgm:pt modelId="{17450169-AD98-4704-81A4-E62960085006}" type="pres">
      <dgm:prSet presAssocID="{2D473B14-CAFE-4F46-BEFB-AC12D7648CBC}" presName="node" presStyleLbl="node1" presStyleIdx="4" presStyleCnt="8" custScaleX="589015" custLinFactX="-34531" custLinFactY="-2150" custLinFactNeighborX="-100000" custLinFactNeighborY="-100000">
        <dgm:presLayoutVars>
          <dgm:bulletEnabled val="1"/>
        </dgm:presLayoutVars>
      </dgm:prSet>
      <dgm:spPr/>
    </dgm:pt>
    <dgm:pt modelId="{5EA48752-F953-48E8-8E1A-1CF2CE246856}" type="pres">
      <dgm:prSet presAssocID="{25ECB7CF-BEAB-421E-89CE-A371B05C6DA2}" presName="sibTrans" presStyleLbl="sibTrans2D1" presStyleIdx="4" presStyleCnt="7"/>
      <dgm:spPr/>
    </dgm:pt>
    <dgm:pt modelId="{748544C5-BA33-4363-81D2-112354248C1C}" type="pres">
      <dgm:prSet presAssocID="{25ECB7CF-BEAB-421E-89CE-A371B05C6DA2}" presName="connectorText" presStyleLbl="sibTrans2D1" presStyleIdx="4" presStyleCnt="7"/>
      <dgm:spPr/>
    </dgm:pt>
    <dgm:pt modelId="{B0D18E90-4FED-4006-BDD7-52C76EA08F3F}" type="pres">
      <dgm:prSet presAssocID="{E18A9F6F-23D0-4BE2-BFDD-C2A0BC36614A}" presName="node" presStyleLbl="node1" presStyleIdx="5" presStyleCnt="8" custScaleX="589015" custLinFactX="-43625" custLinFactNeighborX="-100000" custLinFactNeighborY="-70876">
        <dgm:presLayoutVars>
          <dgm:bulletEnabled val="1"/>
        </dgm:presLayoutVars>
      </dgm:prSet>
      <dgm:spPr/>
    </dgm:pt>
    <dgm:pt modelId="{541FC019-9B69-47EB-A6D8-F507B3793DAD}" type="pres">
      <dgm:prSet presAssocID="{747F2C40-1FA3-48C6-8C99-B7F7BEB1AD88}" presName="sibTrans" presStyleLbl="sibTrans2D1" presStyleIdx="5" presStyleCnt="7"/>
      <dgm:spPr/>
    </dgm:pt>
    <dgm:pt modelId="{31A2738D-C557-42A9-857F-3C09E2CCE8DE}" type="pres">
      <dgm:prSet presAssocID="{747F2C40-1FA3-48C6-8C99-B7F7BEB1AD88}" presName="connectorText" presStyleLbl="sibTrans2D1" presStyleIdx="5" presStyleCnt="7"/>
      <dgm:spPr/>
    </dgm:pt>
    <dgm:pt modelId="{B733A4E5-7EBF-40E8-A6F0-4D618D510343}" type="pres">
      <dgm:prSet presAssocID="{15816B0E-F094-465A-939B-35C28BB6B7A9}" presName="node" presStyleLbl="node1" presStyleIdx="6" presStyleCnt="8" custScaleX="707432" custLinFactX="-56232" custLinFactNeighborX="-100000" custLinFactNeighborY="1172">
        <dgm:presLayoutVars>
          <dgm:bulletEnabled val="1"/>
        </dgm:presLayoutVars>
      </dgm:prSet>
      <dgm:spPr/>
    </dgm:pt>
    <dgm:pt modelId="{F0EA3BE7-F005-4E9B-94C2-8C170B4616B2}" type="pres">
      <dgm:prSet presAssocID="{9D3E428F-8574-44B2-A26A-E3B00E94564D}" presName="sibTrans" presStyleLbl="sibTrans2D1" presStyleIdx="6" presStyleCnt="7"/>
      <dgm:spPr/>
    </dgm:pt>
    <dgm:pt modelId="{663FF1C0-AB54-4B51-B5FB-9820B20E2A63}" type="pres">
      <dgm:prSet presAssocID="{9D3E428F-8574-44B2-A26A-E3B00E94564D}" presName="connectorText" presStyleLbl="sibTrans2D1" presStyleIdx="6" presStyleCnt="7"/>
      <dgm:spPr/>
    </dgm:pt>
    <dgm:pt modelId="{10B7FFFE-4C90-4BE7-8B84-C9838D0411A3}" type="pres">
      <dgm:prSet presAssocID="{B4A5E516-0D34-4BDF-ADEE-6345DC307F56}" presName="node" presStyleLbl="node1" presStyleIdx="7" presStyleCnt="8" custScaleX="589015" custLinFactX="-29543" custLinFactNeighborX="-100000" custLinFactNeighborY="21497">
        <dgm:presLayoutVars>
          <dgm:bulletEnabled val="1"/>
        </dgm:presLayoutVars>
      </dgm:prSet>
      <dgm:spPr/>
    </dgm:pt>
  </dgm:ptLst>
  <dgm:cxnLst>
    <dgm:cxn modelId="{11733119-2707-49A9-A6FD-9269DD3C966C}" type="presOf" srcId="{413A8A02-5708-499E-A615-7E2DB4AB7521}" destId="{045C7404-2A4C-45CB-945B-EE33674828F8}" srcOrd="0" destOrd="0" presId="urn:microsoft.com/office/officeart/2005/8/layout/process1"/>
    <dgm:cxn modelId="{3C04AB1E-43BF-416A-B3D9-E3010F1EF7E3}" type="presOf" srcId="{D2E6D63C-5CDE-43EC-9131-5A9B52986BBA}" destId="{00544E62-690D-4BCD-B8FA-9495FF3DBD64}" srcOrd="0" destOrd="0" presId="urn:microsoft.com/office/officeart/2005/8/layout/process1"/>
    <dgm:cxn modelId="{2FCAB31F-52F0-415B-8812-C16D685AB4FD}" srcId="{AF6EFCD4-F398-4677-8666-8188BB978657}" destId="{CC25FD78-F324-40ED-9BA1-3F60EAAF2488}" srcOrd="3" destOrd="0" parTransId="{91C29773-7151-4957-A068-0877EC9795C4}" sibTransId="{607E7C0D-9D95-4BCF-A240-D917BE4AF14B}"/>
    <dgm:cxn modelId="{FA9CA92B-0027-4E7F-8AC4-A90E4A477158}" type="presOf" srcId="{747F2C40-1FA3-48C6-8C99-B7F7BEB1AD88}" destId="{31A2738D-C557-42A9-857F-3C09E2CCE8DE}" srcOrd="1" destOrd="0" presId="urn:microsoft.com/office/officeart/2005/8/layout/process1"/>
    <dgm:cxn modelId="{9EB9A533-590F-4F86-B841-23A36EFE1255}" type="presOf" srcId="{9D3E428F-8574-44B2-A26A-E3B00E94564D}" destId="{F0EA3BE7-F005-4E9B-94C2-8C170B4616B2}" srcOrd="0" destOrd="0" presId="urn:microsoft.com/office/officeart/2005/8/layout/process1"/>
    <dgm:cxn modelId="{98092D5F-0046-459E-AD61-91547032F4D5}" type="presOf" srcId="{EA7C9495-A45C-47B7-89BC-55C8B7C21656}" destId="{D7323420-D609-4147-8DC4-3BCD4CA4A15A}" srcOrd="1" destOrd="0" presId="urn:microsoft.com/office/officeart/2005/8/layout/process1"/>
    <dgm:cxn modelId="{7927425F-2A91-4316-8EBB-E59598BF46C2}" type="presOf" srcId="{E18A9F6F-23D0-4BE2-BFDD-C2A0BC36614A}" destId="{B0D18E90-4FED-4006-BDD7-52C76EA08F3F}" srcOrd="0" destOrd="0" presId="urn:microsoft.com/office/officeart/2005/8/layout/process1"/>
    <dgm:cxn modelId="{504F3766-20D6-465E-8AF1-7B810065A0A2}" type="presOf" srcId="{B4A5E516-0D34-4BDF-ADEE-6345DC307F56}" destId="{10B7FFFE-4C90-4BE7-8B84-C9838D0411A3}" srcOrd="0" destOrd="0" presId="urn:microsoft.com/office/officeart/2005/8/layout/process1"/>
    <dgm:cxn modelId="{8B839F47-7FA3-41E0-B5F9-4457D7ABDA48}" type="presOf" srcId="{B7BA2114-FF77-451F-9782-377794889D64}" destId="{ADEBB601-771F-453D-AE65-11C14559386E}" srcOrd="0" destOrd="0" presId="urn:microsoft.com/office/officeart/2005/8/layout/process1"/>
    <dgm:cxn modelId="{E5FD8B4F-EC57-4022-AFB8-B4AC2A6BC07B}" type="presOf" srcId="{57EF2235-4A25-4D9F-96D7-D3BA2BA13BBF}" destId="{B3758BD1-C034-4B4A-9A5C-03A7A5B18B91}" srcOrd="0" destOrd="0" presId="urn:microsoft.com/office/officeart/2005/8/layout/process1"/>
    <dgm:cxn modelId="{05F6AC50-40ED-4093-A8D3-684DE828B733}" type="presOf" srcId="{9D3E428F-8574-44B2-A26A-E3B00E94564D}" destId="{663FF1C0-AB54-4B51-B5FB-9820B20E2A63}" srcOrd="1" destOrd="0" presId="urn:microsoft.com/office/officeart/2005/8/layout/process1"/>
    <dgm:cxn modelId="{F35A207D-47BD-4DB7-B342-AB7A62A8F393}" type="presOf" srcId="{EA7C9495-A45C-47B7-89BC-55C8B7C21656}" destId="{A629B8ED-BAA9-4BC8-BAC6-52B2E40290B2}" srcOrd="0" destOrd="0" presId="urn:microsoft.com/office/officeart/2005/8/layout/process1"/>
    <dgm:cxn modelId="{33F33F86-44D4-4AB1-BDE3-46F3A2493B45}" type="presOf" srcId="{CC25FD78-F324-40ED-9BA1-3F60EAAF2488}" destId="{32836F12-97E0-4DE7-BE47-F27025C7FBDD}" srcOrd="0" destOrd="0" presId="urn:microsoft.com/office/officeart/2005/8/layout/process1"/>
    <dgm:cxn modelId="{5372828B-1C0D-49A7-8E85-95E4C20682BE}" type="presOf" srcId="{57EF2235-4A25-4D9F-96D7-D3BA2BA13BBF}" destId="{ECAA7BDD-7ABA-46B1-A3A0-7B52297393B2}" srcOrd="1" destOrd="0" presId="urn:microsoft.com/office/officeart/2005/8/layout/process1"/>
    <dgm:cxn modelId="{9CD5308F-46FA-414F-95A0-3CC12B263F7A}" type="presOf" srcId="{25ECB7CF-BEAB-421E-89CE-A371B05C6DA2}" destId="{5EA48752-F953-48E8-8E1A-1CF2CE246856}" srcOrd="0" destOrd="0" presId="urn:microsoft.com/office/officeart/2005/8/layout/process1"/>
    <dgm:cxn modelId="{A55F7091-B88C-461F-995C-0408A592F761}" type="presOf" srcId="{15816B0E-F094-465A-939B-35C28BB6B7A9}" destId="{B733A4E5-7EBF-40E8-A6F0-4D618D510343}" srcOrd="0" destOrd="0" presId="urn:microsoft.com/office/officeart/2005/8/layout/process1"/>
    <dgm:cxn modelId="{829F8898-D35D-4C32-9C73-08366D17AC96}" type="presOf" srcId="{607E7C0D-9D95-4BCF-A240-D917BE4AF14B}" destId="{09672D1C-38C0-4FDF-8EA3-E6BAA24ADF1D}" srcOrd="0" destOrd="0" presId="urn:microsoft.com/office/officeart/2005/8/layout/process1"/>
    <dgm:cxn modelId="{275ABE98-2B52-4938-B58F-79A8D0DB5403}" type="presOf" srcId="{D2E6D63C-5CDE-43EC-9131-5A9B52986BBA}" destId="{63AD4CFA-01F4-46D2-94BD-994BA8C4D783}" srcOrd="1" destOrd="0" presId="urn:microsoft.com/office/officeart/2005/8/layout/process1"/>
    <dgm:cxn modelId="{F3844AA9-B67E-40BE-9B70-1574B36B2E4F}" srcId="{AF6EFCD4-F398-4677-8666-8188BB978657}" destId="{2D473B14-CAFE-4F46-BEFB-AC12D7648CBC}" srcOrd="4" destOrd="0" parTransId="{A586D060-4BFB-4C15-85DB-265CA6F29A45}" sibTransId="{25ECB7CF-BEAB-421E-89CE-A371B05C6DA2}"/>
    <dgm:cxn modelId="{E1B851B0-6798-4BD3-B378-870F617FFFC2}" srcId="{AF6EFCD4-F398-4677-8666-8188BB978657}" destId="{15816B0E-F094-465A-939B-35C28BB6B7A9}" srcOrd="6" destOrd="0" parTransId="{FEA85400-BA6E-4D70-9FE8-12B97A4B643C}" sibTransId="{9D3E428F-8574-44B2-A26A-E3B00E94564D}"/>
    <dgm:cxn modelId="{221105BE-FCCF-4979-AF01-854401B9EE7A}" type="presOf" srcId="{607E7C0D-9D95-4BCF-A240-D917BE4AF14B}" destId="{814B99B3-E8EB-4A35-A033-3AB70FCFC0F2}" srcOrd="1" destOrd="0" presId="urn:microsoft.com/office/officeart/2005/8/layout/process1"/>
    <dgm:cxn modelId="{A3C858C3-334B-4484-8E85-3583653E8024}" srcId="{AF6EFCD4-F398-4677-8666-8188BB978657}" destId="{4BFF7F0D-058B-47CB-B3DA-3CFDA0D20E8B}" srcOrd="0" destOrd="0" parTransId="{C2539095-9CA3-4B71-BF4A-EB4257E082D0}" sibTransId="{D2E6D63C-5CDE-43EC-9131-5A9B52986BBA}"/>
    <dgm:cxn modelId="{B5E24ECC-EC90-4D24-A0F1-850F59AB4622}" srcId="{AF6EFCD4-F398-4677-8666-8188BB978657}" destId="{B7BA2114-FF77-451F-9782-377794889D64}" srcOrd="1" destOrd="0" parTransId="{D65C47DB-3567-4C4E-8A01-9B3B15CDBE49}" sibTransId="{EA7C9495-A45C-47B7-89BC-55C8B7C21656}"/>
    <dgm:cxn modelId="{89CC04D3-91D4-4967-943B-987F6213FA7C}" type="presOf" srcId="{2D473B14-CAFE-4F46-BEFB-AC12D7648CBC}" destId="{17450169-AD98-4704-81A4-E62960085006}" srcOrd="0" destOrd="0" presId="urn:microsoft.com/office/officeart/2005/8/layout/process1"/>
    <dgm:cxn modelId="{2A8F69D5-29CF-4628-8F7D-070D7682BA54}" srcId="{AF6EFCD4-F398-4677-8666-8188BB978657}" destId="{B4A5E516-0D34-4BDF-ADEE-6345DC307F56}" srcOrd="7" destOrd="0" parTransId="{FDEDE2AD-2A83-4A8B-9DBD-242710288508}" sibTransId="{E4FD786F-3D48-48DE-93A3-492CE0798143}"/>
    <dgm:cxn modelId="{74285CD8-88CC-4D51-9CF9-18959F510F02}" type="presOf" srcId="{747F2C40-1FA3-48C6-8C99-B7F7BEB1AD88}" destId="{541FC019-9B69-47EB-A6D8-F507B3793DAD}" srcOrd="0" destOrd="0" presId="urn:microsoft.com/office/officeart/2005/8/layout/process1"/>
    <dgm:cxn modelId="{BA4BD8DA-003F-4E78-ABF2-A50639D19A71}" type="presOf" srcId="{25ECB7CF-BEAB-421E-89CE-A371B05C6DA2}" destId="{748544C5-BA33-4363-81D2-112354248C1C}" srcOrd="1" destOrd="0" presId="urn:microsoft.com/office/officeart/2005/8/layout/process1"/>
    <dgm:cxn modelId="{D9A9C7DE-2410-4784-9C24-3186B88727A7}" srcId="{AF6EFCD4-F398-4677-8666-8188BB978657}" destId="{413A8A02-5708-499E-A615-7E2DB4AB7521}" srcOrd="2" destOrd="0" parTransId="{8E0ADB40-2651-4950-B053-5385EAFB57C2}" sibTransId="{57EF2235-4A25-4D9F-96D7-D3BA2BA13BBF}"/>
    <dgm:cxn modelId="{3BC5B9E7-3229-4ECC-958E-3419F8F7070D}" type="presOf" srcId="{4BFF7F0D-058B-47CB-B3DA-3CFDA0D20E8B}" destId="{AB773029-2AB4-4A14-BE40-E5CA20BF245B}" srcOrd="0" destOrd="0" presId="urn:microsoft.com/office/officeart/2005/8/layout/process1"/>
    <dgm:cxn modelId="{F3675AE9-81E1-4216-90CE-E39BC08EAA14}" srcId="{AF6EFCD4-F398-4677-8666-8188BB978657}" destId="{E18A9F6F-23D0-4BE2-BFDD-C2A0BC36614A}" srcOrd="5" destOrd="0" parTransId="{15AD90F1-3329-4033-B7DC-205BE3D6B574}" sibTransId="{747F2C40-1FA3-48C6-8C99-B7F7BEB1AD88}"/>
    <dgm:cxn modelId="{950C4EF2-4FDE-464C-AE7E-27BB99E1BB23}" type="presOf" srcId="{AF6EFCD4-F398-4677-8666-8188BB978657}" destId="{08326BF0-8A12-4560-8BF0-DB46C3B25F2F}" srcOrd="0" destOrd="0" presId="urn:microsoft.com/office/officeart/2005/8/layout/process1"/>
    <dgm:cxn modelId="{DFB1741A-2353-4D3B-9004-AF1BF9A61D1D}" type="presParOf" srcId="{08326BF0-8A12-4560-8BF0-DB46C3B25F2F}" destId="{AB773029-2AB4-4A14-BE40-E5CA20BF245B}" srcOrd="0" destOrd="0" presId="urn:microsoft.com/office/officeart/2005/8/layout/process1"/>
    <dgm:cxn modelId="{EC634250-B9DC-499D-B591-9E45776E7B96}" type="presParOf" srcId="{08326BF0-8A12-4560-8BF0-DB46C3B25F2F}" destId="{00544E62-690D-4BCD-B8FA-9495FF3DBD64}" srcOrd="1" destOrd="0" presId="urn:microsoft.com/office/officeart/2005/8/layout/process1"/>
    <dgm:cxn modelId="{CDA9D7AA-FCE2-48C4-9C70-3C3532B81D97}" type="presParOf" srcId="{00544E62-690D-4BCD-B8FA-9495FF3DBD64}" destId="{63AD4CFA-01F4-46D2-94BD-994BA8C4D783}" srcOrd="0" destOrd="0" presId="urn:microsoft.com/office/officeart/2005/8/layout/process1"/>
    <dgm:cxn modelId="{74C73652-9B23-4F40-8D7E-128E04691EF5}" type="presParOf" srcId="{08326BF0-8A12-4560-8BF0-DB46C3B25F2F}" destId="{ADEBB601-771F-453D-AE65-11C14559386E}" srcOrd="2" destOrd="0" presId="urn:microsoft.com/office/officeart/2005/8/layout/process1"/>
    <dgm:cxn modelId="{67D3C191-E367-492B-A854-AFF8D81AA70D}" type="presParOf" srcId="{08326BF0-8A12-4560-8BF0-DB46C3B25F2F}" destId="{A629B8ED-BAA9-4BC8-BAC6-52B2E40290B2}" srcOrd="3" destOrd="0" presId="urn:microsoft.com/office/officeart/2005/8/layout/process1"/>
    <dgm:cxn modelId="{62A1900E-D919-45E0-9CFE-12B9AB730849}" type="presParOf" srcId="{A629B8ED-BAA9-4BC8-BAC6-52B2E40290B2}" destId="{D7323420-D609-4147-8DC4-3BCD4CA4A15A}" srcOrd="0" destOrd="0" presId="urn:microsoft.com/office/officeart/2005/8/layout/process1"/>
    <dgm:cxn modelId="{BA30B085-6F16-4ADE-8E74-AB0CAFC1E428}" type="presParOf" srcId="{08326BF0-8A12-4560-8BF0-DB46C3B25F2F}" destId="{045C7404-2A4C-45CB-945B-EE33674828F8}" srcOrd="4" destOrd="0" presId="urn:microsoft.com/office/officeart/2005/8/layout/process1"/>
    <dgm:cxn modelId="{27ADD535-0B0F-4544-83D3-F7658F490DA7}" type="presParOf" srcId="{08326BF0-8A12-4560-8BF0-DB46C3B25F2F}" destId="{B3758BD1-C034-4B4A-9A5C-03A7A5B18B91}" srcOrd="5" destOrd="0" presId="urn:microsoft.com/office/officeart/2005/8/layout/process1"/>
    <dgm:cxn modelId="{19B5B813-7779-48B1-8709-3BC0DB10C96D}" type="presParOf" srcId="{B3758BD1-C034-4B4A-9A5C-03A7A5B18B91}" destId="{ECAA7BDD-7ABA-46B1-A3A0-7B52297393B2}" srcOrd="0" destOrd="0" presId="urn:microsoft.com/office/officeart/2005/8/layout/process1"/>
    <dgm:cxn modelId="{154A4488-2A1E-43E9-843E-F429D5503580}" type="presParOf" srcId="{08326BF0-8A12-4560-8BF0-DB46C3B25F2F}" destId="{32836F12-97E0-4DE7-BE47-F27025C7FBDD}" srcOrd="6" destOrd="0" presId="urn:microsoft.com/office/officeart/2005/8/layout/process1"/>
    <dgm:cxn modelId="{59916BE6-F1D9-4DCE-953B-27DA2E1FD353}" type="presParOf" srcId="{08326BF0-8A12-4560-8BF0-DB46C3B25F2F}" destId="{09672D1C-38C0-4FDF-8EA3-E6BAA24ADF1D}" srcOrd="7" destOrd="0" presId="urn:microsoft.com/office/officeart/2005/8/layout/process1"/>
    <dgm:cxn modelId="{3A8A1722-B3F8-4D07-A59F-58A1022C2A5C}" type="presParOf" srcId="{09672D1C-38C0-4FDF-8EA3-E6BAA24ADF1D}" destId="{814B99B3-E8EB-4A35-A033-3AB70FCFC0F2}" srcOrd="0" destOrd="0" presId="urn:microsoft.com/office/officeart/2005/8/layout/process1"/>
    <dgm:cxn modelId="{6EC7525E-589D-4A10-822E-F55BC7D44641}" type="presParOf" srcId="{08326BF0-8A12-4560-8BF0-DB46C3B25F2F}" destId="{17450169-AD98-4704-81A4-E62960085006}" srcOrd="8" destOrd="0" presId="urn:microsoft.com/office/officeart/2005/8/layout/process1"/>
    <dgm:cxn modelId="{C2802967-8594-4E7A-AA7F-35364EB5D9D2}" type="presParOf" srcId="{08326BF0-8A12-4560-8BF0-DB46C3B25F2F}" destId="{5EA48752-F953-48E8-8E1A-1CF2CE246856}" srcOrd="9" destOrd="0" presId="urn:microsoft.com/office/officeart/2005/8/layout/process1"/>
    <dgm:cxn modelId="{2FD6B963-D35F-48CF-A9FA-C9B776729FEE}" type="presParOf" srcId="{5EA48752-F953-48E8-8E1A-1CF2CE246856}" destId="{748544C5-BA33-4363-81D2-112354248C1C}" srcOrd="0" destOrd="0" presId="urn:microsoft.com/office/officeart/2005/8/layout/process1"/>
    <dgm:cxn modelId="{D6AADBF9-0A75-452B-8A24-01C45579C0A0}" type="presParOf" srcId="{08326BF0-8A12-4560-8BF0-DB46C3B25F2F}" destId="{B0D18E90-4FED-4006-BDD7-52C76EA08F3F}" srcOrd="10" destOrd="0" presId="urn:microsoft.com/office/officeart/2005/8/layout/process1"/>
    <dgm:cxn modelId="{D877466F-9B93-427F-9756-2786AABF8E9A}" type="presParOf" srcId="{08326BF0-8A12-4560-8BF0-DB46C3B25F2F}" destId="{541FC019-9B69-47EB-A6D8-F507B3793DAD}" srcOrd="11" destOrd="0" presId="urn:microsoft.com/office/officeart/2005/8/layout/process1"/>
    <dgm:cxn modelId="{5F80B381-C857-4D23-BF4B-5F78618B2153}" type="presParOf" srcId="{541FC019-9B69-47EB-A6D8-F507B3793DAD}" destId="{31A2738D-C557-42A9-857F-3C09E2CCE8DE}" srcOrd="0" destOrd="0" presId="urn:microsoft.com/office/officeart/2005/8/layout/process1"/>
    <dgm:cxn modelId="{80D16A43-E97C-49D4-8A31-8D51DE972763}" type="presParOf" srcId="{08326BF0-8A12-4560-8BF0-DB46C3B25F2F}" destId="{B733A4E5-7EBF-40E8-A6F0-4D618D510343}" srcOrd="12" destOrd="0" presId="urn:microsoft.com/office/officeart/2005/8/layout/process1"/>
    <dgm:cxn modelId="{9192258D-D7A7-4D44-90E7-E3765AA62363}" type="presParOf" srcId="{08326BF0-8A12-4560-8BF0-DB46C3B25F2F}" destId="{F0EA3BE7-F005-4E9B-94C2-8C170B4616B2}" srcOrd="13" destOrd="0" presId="urn:microsoft.com/office/officeart/2005/8/layout/process1"/>
    <dgm:cxn modelId="{2C1FE730-78FC-4163-8BB6-DCCE6FFEE870}" type="presParOf" srcId="{F0EA3BE7-F005-4E9B-94C2-8C170B4616B2}" destId="{663FF1C0-AB54-4B51-B5FB-9820B20E2A63}" srcOrd="0" destOrd="0" presId="urn:microsoft.com/office/officeart/2005/8/layout/process1"/>
    <dgm:cxn modelId="{D4C4F29E-A621-43ED-B0BD-CF9CD67649E8}" type="presParOf" srcId="{08326BF0-8A12-4560-8BF0-DB46C3B25F2F}" destId="{10B7FFFE-4C90-4BE7-8B84-C9838D0411A3}" srcOrd="1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773029-2AB4-4A14-BE40-E5CA20BF245B}">
      <dsp:nvSpPr>
        <dsp:cNvPr id="0" name=""/>
        <dsp:cNvSpPr/>
      </dsp:nvSpPr>
      <dsp:spPr>
        <a:xfrm>
          <a:off x="0" y="0"/>
          <a:ext cx="1047995" cy="83276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rgbClr val="000000"/>
              </a:solidFill>
            </a:rPr>
            <a:t>1. Rozpoznání problému</a:t>
          </a:r>
        </a:p>
      </dsp:txBody>
      <dsp:txXfrm>
        <a:off x="24391" y="24391"/>
        <a:ext cx="999213" cy="783978"/>
      </dsp:txXfrm>
    </dsp:sp>
    <dsp:sp modelId="{00544E62-690D-4BCD-B8FA-9495FF3DBD64}">
      <dsp:nvSpPr>
        <dsp:cNvPr id="0" name=""/>
        <dsp:cNvSpPr/>
      </dsp:nvSpPr>
      <dsp:spPr>
        <a:xfrm rot="1141860">
          <a:off x="1055534" y="580768"/>
          <a:ext cx="18010" cy="441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rgbClr val="000000"/>
            </a:solidFill>
          </a:endParaRPr>
        </a:p>
      </dsp:txBody>
      <dsp:txXfrm>
        <a:off x="1055682" y="588712"/>
        <a:ext cx="12607" cy="26474"/>
      </dsp:txXfrm>
    </dsp:sp>
    <dsp:sp modelId="{ADEBB601-771F-453D-AE65-11C14559386E}">
      <dsp:nvSpPr>
        <dsp:cNvPr id="0" name=""/>
        <dsp:cNvSpPr/>
      </dsp:nvSpPr>
      <dsp:spPr>
        <a:xfrm>
          <a:off x="1080120" y="372568"/>
          <a:ext cx="1047995" cy="832760"/>
        </a:xfrm>
        <a:prstGeom prst="roundRect">
          <a:avLst>
            <a:gd name="adj" fmla="val 10000"/>
          </a:avLst>
        </a:prstGeom>
        <a:solidFill>
          <a:schemeClr val="accent5">
            <a:hueOff val="-1419125"/>
            <a:satOff val="5687"/>
            <a:lumOff val="123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rgbClr val="000000"/>
              </a:solidFill>
            </a:rPr>
            <a:t>2. Obecný popis potřeby</a:t>
          </a:r>
        </a:p>
      </dsp:txBody>
      <dsp:txXfrm>
        <a:off x="1104511" y="396959"/>
        <a:ext cx="999213" cy="783978"/>
      </dsp:txXfrm>
    </dsp:sp>
    <dsp:sp modelId="{A629B8ED-BAA9-4BC8-BAC6-52B2E40290B2}">
      <dsp:nvSpPr>
        <dsp:cNvPr id="0" name=""/>
        <dsp:cNvSpPr/>
      </dsp:nvSpPr>
      <dsp:spPr>
        <a:xfrm rot="754819">
          <a:off x="2134979" y="887065"/>
          <a:ext cx="15309" cy="441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655646"/>
            <a:satOff val="6635"/>
            <a:lumOff val="143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rgbClr val="000000"/>
            </a:solidFill>
          </a:endParaRPr>
        </a:p>
      </dsp:txBody>
      <dsp:txXfrm>
        <a:off x="2135034" y="895390"/>
        <a:ext cx="10716" cy="26474"/>
      </dsp:txXfrm>
    </dsp:sp>
    <dsp:sp modelId="{045C7404-2A4C-45CB-945B-EE33674828F8}">
      <dsp:nvSpPr>
        <dsp:cNvPr id="0" name=""/>
        <dsp:cNvSpPr/>
      </dsp:nvSpPr>
      <dsp:spPr>
        <a:xfrm>
          <a:off x="2156307" y="612737"/>
          <a:ext cx="1047995" cy="832760"/>
        </a:xfrm>
        <a:prstGeom prst="roundRect">
          <a:avLst>
            <a:gd name="adj" fmla="val 10000"/>
          </a:avLst>
        </a:prstGeom>
        <a:solidFill>
          <a:schemeClr val="accent5">
            <a:hueOff val="-2838251"/>
            <a:satOff val="11375"/>
            <a:lumOff val="24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rgbClr val="000000"/>
              </a:solidFill>
            </a:rPr>
            <a:t>3. Specifikace produktu</a:t>
          </a:r>
        </a:p>
      </dsp:txBody>
      <dsp:txXfrm>
        <a:off x="2180698" y="637128"/>
        <a:ext cx="999213" cy="783978"/>
      </dsp:txXfrm>
    </dsp:sp>
    <dsp:sp modelId="{B3758BD1-C034-4B4A-9A5C-03A7A5B18B91}">
      <dsp:nvSpPr>
        <dsp:cNvPr id="0" name=""/>
        <dsp:cNvSpPr/>
      </dsp:nvSpPr>
      <dsp:spPr>
        <a:xfrm rot="841175">
          <a:off x="3220793" y="1146660"/>
          <a:ext cx="37246" cy="441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rgbClr val="000000"/>
            </a:solidFill>
          </a:endParaRPr>
        </a:p>
      </dsp:txBody>
      <dsp:txXfrm>
        <a:off x="3220959" y="1154132"/>
        <a:ext cx="26072" cy="26474"/>
      </dsp:txXfrm>
    </dsp:sp>
    <dsp:sp modelId="{32836F12-97E0-4DE7-BE47-F27025C7FBDD}">
      <dsp:nvSpPr>
        <dsp:cNvPr id="0" name=""/>
        <dsp:cNvSpPr/>
      </dsp:nvSpPr>
      <dsp:spPr>
        <a:xfrm>
          <a:off x="3272486" y="891437"/>
          <a:ext cx="1047995" cy="832760"/>
        </a:xfrm>
        <a:prstGeom prst="roundRect">
          <a:avLst>
            <a:gd name="adj" fmla="val 10000"/>
          </a:avLst>
        </a:prstGeom>
        <a:solidFill>
          <a:schemeClr val="accent5">
            <a:hueOff val="-4257376"/>
            <a:satOff val="17062"/>
            <a:lumOff val="36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rgbClr val="000000"/>
              </a:solidFill>
            </a:rPr>
            <a:t>4. Hledání dodavatelů</a:t>
          </a:r>
        </a:p>
      </dsp:txBody>
      <dsp:txXfrm>
        <a:off x="3296877" y="915828"/>
        <a:ext cx="999213" cy="783978"/>
      </dsp:txXfrm>
    </dsp:sp>
    <dsp:sp modelId="{09672D1C-38C0-4FDF-8EA3-E6BAA24ADF1D}">
      <dsp:nvSpPr>
        <dsp:cNvPr id="0" name=""/>
        <dsp:cNvSpPr/>
      </dsp:nvSpPr>
      <dsp:spPr>
        <a:xfrm rot="560620">
          <a:off x="4327709" y="1374458"/>
          <a:ext cx="15752" cy="441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rgbClr val="000000"/>
            </a:solidFill>
          </a:endParaRPr>
        </a:p>
      </dsp:txBody>
      <dsp:txXfrm>
        <a:off x="4327740" y="1382899"/>
        <a:ext cx="11026" cy="26474"/>
      </dsp:txXfrm>
    </dsp:sp>
    <dsp:sp modelId="{17450169-AD98-4704-81A4-E62960085006}">
      <dsp:nvSpPr>
        <dsp:cNvPr id="0" name=""/>
        <dsp:cNvSpPr/>
      </dsp:nvSpPr>
      <dsp:spPr>
        <a:xfrm>
          <a:off x="4349808" y="1068698"/>
          <a:ext cx="1047995" cy="832760"/>
        </a:xfrm>
        <a:prstGeom prst="roundRect">
          <a:avLst>
            <a:gd name="adj" fmla="val 10000"/>
          </a:avLst>
        </a:prstGeom>
        <a:solidFill>
          <a:schemeClr val="accent5">
            <a:hueOff val="-5676501"/>
            <a:satOff val="22749"/>
            <a:lumOff val="49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rgbClr val="000000"/>
              </a:solidFill>
            </a:rPr>
            <a:t>5. Vyžádání nabídek</a:t>
          </a:r>
        </a:p>
      </dsp:txBody>
      <dsp:txXfrm>
        <a:off x="4374199" y="1093089"/>
        <a:ext cx="999213" cy="783978"/>
      </dsp:txXfrm>
    </dsp:sp>
    <dsp:sp modelId="{5EA48752-F953-48E8-8E1A-1CF2CE246856}">
      <dsp:nvSpPr>
        <dsp:cNvPr id="0" name=""/>
        <dsp:cNvSpPr/>
      </dsp:nvSpPr>
      <dsp:spPr>
        <a:xfrm rot="797124">
          <a:off x="5411150" y="1593430"/>
          <a:ext cx="29945" cy="441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rgbClr val="000000"/>
            </a:solidFill>
          </a:endParaRPr>
        </a:p>
      </dsp:txBody>
      <dsp:txXfrm>
        <a:off x="5411270" y="1601223"/>
        <a:ext cx="20962" cy="26474"/>
      </dsp:txXfrm>
    </dsp:sp>
    <dsp:sp modelId="{B0D18E90-4FED-4006-BDD7-52C76EA08F3F}">
      <dsp:nvSpPr>
        <dsp:cNvPr id="0" name=""/>
        <dsp:cNvSpPr/>
      </dsp:nvSpPr>
      <dsp:spPr>
        <a:xfrm>
          <a:off x="5452793" y="1329136"/>
          <a:ext cx="1047995" cy="832760"/>
        </a:xfrm>
        <a:prstGeom prst="roundRect">
          <a:avLst>
            <a:gd name="adj" fmla="val 10000"/>
          </a:avLst>
        </a:prstGeom>
        <a:solidFill>
          <a:schemeClr val="accent5">
            <a:hueOff val="-7095626"/>
            <a:satOff val="28436"/>
            <a:lumOff val="61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rgbClr val="000000"/>
              </a:solidFill>
            </a:rPr>
            <a:t>6. Výběr dodavatele</a:t>
          </a:r>
        </a:p>
      </dsp:txBody>
      <dsp:txXfrm>
        <a:off x="5477184" y="1353527"/>
        <a:ext cx="999213" cy="783978"/>
      </dsp:txXfrm>
    </dsp:sp>
    <dsp:sp modelId="{541FC019-9B69-47EB-A6D8-F507B3793DAD}">
      <dsp:nvSpPr>
        <dsp:cNvPr id="0" name=""/>
        <dsp:cNvSpPr/>
      </dsp:nvSpPr>
      <dsp:spPr>
        <a:xfrm rot="1591495">
          <a:off x="6511453" y="1997522"/>
          <a:ext cx="28870" cy="441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8278230"/>
            <a:satOff val="33176"/>
            <a:lumOff val="719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rgbClr val="000000"/>
            </a:solidFill>
          </a:endParaRPr>
        </a:p>
      </dsp:txBody>
      <dsp:txXfrm>
        <a:off x="6511909" y="2004413"/>
        <a:ext cx="20209" cy="26474"/>
      </dsp:txXfrm>
    </dsp:sp>
    <dsp:sp modelId="{B733A4E5-7EBF-40E8-A6F0-4D618D510343}">
      <dsp:nvSpPr>
        <dsp:cNvPr id="0" name=""/>
        <dsp:cNvSpPr/>
      </dsp:nvSpPr>
      <dsp:spPr>
        <a:xfrm>
          <a:off x="6549527" y="1929124"/>
          <a:ext cx="1258686" cy="832760"/>
        </a:xfrm>
        <a:prstGeom prst="roundRect">
          <a:avLst>
            <a:gd name="adj" fmla="val 10000"/>
          </a:avLst>
        </a:prstGeom>
        <a:solidFill>
          <a:schemeClr val="accent5">
            <a:hueOff val="-8514751"/>
            <a:satOff val="34124"/>
            <a:lumOff val="73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rgbClr val="000000"/>
              </a:solidFill>
            </a:rPr>
            <a:t>7. Specifikace objednávkové rutiny</a:t>
          </a:r>
        </a:p>
      </dsp:txBody>
      <dsp:txXfrm>
        <a:off x="6573918" y="1953515"/>
        <a:ext cx="1209904" cy="783978"/>
      </dsp:txXfrm>
    </dsp:sp>
    <dsp:sp modelId="{F0EA3BE7-F005-4E9B-94C2-8C170B4616B2}">
      <dsp:nvSpPr>
        <dsp:cNvPr id="0" name=""/>
        <dsp:cNvSpPr/>
      </dsp:nvSpPr>
      <dsp:spPr>
        <a:xfrm rot="454773">
          <a:off x="7837600" y="2415317"/>
          <a:ext cx="63441" cy="441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rgbClr val="000000"/>
            </a:solidFill>
          </a:endParaRPr>
        </a:p>
      </dsp:txBody>
      <dsp:txXfrm>
        <a:off x="7837658" y="2423269"/>
        <a:ext cx="50204" cy="26474"/>
      </dsp:txXfrm>
    </dsp:sp>
    <dsp:sp modelId="{10B7FFFE-4C90-4BE7-8B84-C9838D0411A3}">
      <dsp:nvSpPr>
        <dsp:cNvPr id="0" name=""/>
        <dsp:cNvSpPr/>
      </dsp:nvSpPr>
      <dsp:spPr>
        <a:xfrm>
          <a:off x="7926869" y="2098382"/>
          <a:ext cx="1047995" cy="832760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rgbClr val="000000"/>
              </a:solidFill>
            </a:rPr>
            <a:t>8. Hodnocení výsledků</a:t>
          </a:r>
        </a:p>
      </dsp:txBody>
      <dsp:txXfrm>
        <a:off x="7951260" y="2122773"/>
        <a:ext cx="999213" cy="7839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508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879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705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06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020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B2B trhů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19.10.2021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B2B trh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 nákupu na B2B trhu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Rozdíly mezi B2B a B2C trhem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Praktické cvičení</a:t>
            </a:r>
          </a:p>
          <a:p>
            <a:pPr marL="0" indent="0">
              <a:lnSpc>
                <a:spcPct val="150000"/>
              </a:lnSpc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</a:t>
            </a:r>
          </a:p>
        </p:txBody>
      </p:sp>
    </p:spTree>
    <p:extLst>
      <p:ext uri="{BB962C8B-B14F-4D97-AF65-F5344CB8AC3E}">
        <p14:creationId xmlns:p14="http://schemas.microsoft.com/office/powerpoint/2010/main" val="2529112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to je?</a:t>
            </a:r>
          </a:p>
          <a:p>
            <a:pPr algn="ctr"/>
            <a:endParaRPr lang="cs-CZ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Trh organizací</a:t>
            </a:r>
          </a:p>
          <a:p>
            <a:pPr algn="ctr"/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Tvořen organizacemi, které mezi sebou obchodují, aby mohly vyrábět produkty</a:t>
            </a:r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B2B trh</a:t>
            </a:r>
          </a:p>
        </p:txBody>
      </p:sp>
    </p:spTree>
    <p:extLst>
      <p:ext uri="{BB962C8B-B14F-4D97-AF65-F5344CB8AC3E}">
        <p14:creationId xmlns:p14="http://schemas.microsoft.com/office/powerpoint/2010/main" val="553850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839" y="191839"/>
            <a:ext cx="5184576" cy="507703"/>
          </a:xfr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Proces nákupu na B2B trhu</a:t>
            </a:r>
            <a:endParaRPr lang="en-GB" dirty="0">
              <a:solidFill>
                <a:srgbClr val="307871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549310880"/>
              </p:ext>
            </p:extLst>
          </p:nvPr>
        </p:nvGraphicFramePr>
        <p:xfrm>
          <a:off x="141491" y="899304"/>
          <a:ext cx="9104356" cy="46714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897674" y="2067694"/>
            <a:ext cx="1296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000000"/>
                </a:solidFill>
              </a:rPr>
              <a:t>Charakteristiky a množství požadovaného produktu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111595" y="2324549"/>
            <a:ext cx="11521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000000"/>
                </a:solidFill>
              </a:rPr>
              <a:t>Vypracování technické specifikace produktu (hodnotová analýza)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80160" y="2643758"/>
            <a:ext cx="151216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000000"/>
                </a:solidFill>
              </a:rPr>
              <a:t>Obchodní zástupci </a:t>
            </a:r>
            <a:r>
              <a:rPr lang="cs-CZ" sz="1400" dirty="0" err="1">
                <a:solidFill>
                  <a:srgbClr val="000000"/>
                </a:solidFill>
              </a:rPr>
              <a:t>dod</a:t>
            </a:r>
            <a:r>
              <a:rPr lang="cs-CZ" sz="1400" dirty="0">
                <a:solidFill>
                  <a:srgbClr val="000000"/>
                </a:solidFill>
              </a:rPr>
              <a:t>. firem, veletrhy, výstavy, konference, internet, noviny, odborné časopisy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8908" y="2966923"/>
            <a:ext cx="10801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000000"/>
                </a:solidFill>
              </a:rPr>
              <a:t>Analýza dodavatele -</a:t>
            </a:r>
            <a:r>
              <a:rPr lang="cs-CZ" sz="1400" dirty="0" err="1">
                <a:solidFill>
                  <a:srgbClr val="000000"/>
                </a:solidFill>
              </a:rPr>
              <a:t>Scoringové</a:t>
            </a:r>
            <a:r>
              <a:rPr lang="cs-CZ" sz="1400" dirty="0">
                <a:solidFill>
                  <a:srgbClr val="000000"/>
                </a:solidFill>
              </a:rPr>
              <a:t> modely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660232" y="699542"/>
            <a:ext cx="15825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000000"/>
                </a:solidFill>
              </a:rPr>
              <a:t>Kupující vystaví konečnou objednávku (technické specifikace, množství, termíny, podmínky vrácení zboží, odpovědnost za vady…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949703" y="3795886"/>
            <a:ext cx="129614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000000"/>
                </a:solidFill>
              </a:rPr>
              <a:t>Pravidelné vyhodnocování výkonnosti vybraného dodavatele</a:t>
            </a:r>
            <a:endParaRPr lang="en-GB" sz="1400" dirty="0">
              <a:solidFill>
                <a:srgbClr val="000000"/>
              </a:solidFill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13386" y="5301323"/>
            <a:ext cx="2181225" cy="2047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52612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B2B trh</a:t>
            </a:r>
          </a:p>
          <a:p>
            <a:pPr lvl="1" algn="ctr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Menší počet větších zákazníků</a:t>
            </a:r>
          </a:p>
          <a:p>
            <a:pPr lvl="1" algn="ctr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Úzký vztah mezi dodavatelem a odběratelem</a:t>
            </a:r>
          </a:p>
          <a:p>
            <a:pPr lvl="1" algn="ctr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Profesionální přístup k nákupu</a:t>
            </a:r>
          </a:p>
          <a:p>
            <a:pPr lvl="1" algn="ctr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Větší objemy nákupu</a:t>
            </a:r>
          </a:p>
          <a:p>
            <a:pPr marL="457200" lvl="1" indent="0" algn="ctr">
              <a:buNone/>
            </a:pP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B2C trh</a:t>
            </a:r>
          </a:p>
          <a:p>
            <a:pPr lvl="1" algn="ctr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Větší počet prodávajících a kupujících</a:t>
            </a:r>
          </a:p>
          <a:p>
            <a:pPr lvl="1" algn="ctr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Menší objemy nákupu</a:t>
            </a:r>
          </a:p>
          <a:p>
            <a:pPr lvl="1" algn="ctr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Vztah mezi stranami není tak úzký</a:t>
            </a:r>
          </a:p>
          <a:p>
            <a:pPr lvl="1" algn="ct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248472" cy="507703"/>
          </a:xfrm>
        </p:spPr>
        <p:txBody>
          <a:bodyPr/>
          <a:lstStyle/>
          <a:p>
            <a:r>
              <a:rPr lang="cs-CZ" dirty="0"/>
              <a:t>Rozdíly mezi B2B a B2C trhem</a:t>
            </a:r>
          </a:p>
        </p:txBody>
      </p:sp>
    </p:spTree>
    <p:extLst>
      <p:ext uri="{BB962C8B-B14F-4D97-AF65-F5344CB8AC3E}">
        <p14:creationId xmlns:p14="http://schemas.microsoft.com/office/powerpoint/2010/main" val="817327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Týmová práce</a:t>
            </a:r>
          </a:p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tým = 3 lidé</a:t>
            </a:r>
          </a:p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jedná za jednu společnost</a:t>
            </a:r>
          </a:p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Snažte se vyjednat si takové podmínky, které Vám budou vzhledem k pokynům v zadání nejvíce vyhovovat</a:t>
            </a:r>
          </a:p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 na vypracování 20 minut</a:t>
            </a:r>
          </a:p>
          <a:p>
            <a:pPr algn="ctr"/>
            <a:r>
              <a:rPr lang="cs-CZ" alt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 získají skupiny, které v časovém limitu uzavřou dohodu a přiblíží se co nejvíce k pokynům v zadání</a:t>
            </a:r>
          </a:p>
          <a:p>
            <a:pPr algn="ctr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Praktické </a:t>
            </a:r>
            <a:r>
              <a:rPr lang="cs-CZ" dirty="0">
                <a:solidFill>
                  <a:srgbClr val="FF0000"/>
                </a:solidFill>
              </a:rPr>
              <a:t>cvičení za body</a:t>
            </a:r>
          </a:p>
        </p:txBody>
      </p:sp>
    </p:spTree>
    <p:extLst>
      <p:ext uri="{BB962C8B-B14F-4D97-AF65-F5344CB8AC3E}">
        <p14:creationId xmlns:p14="http://schemas.microsoft.com/office/powerpoint/2010/main" val="4096278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vypadal proces vyjednávání?</a:t>
            </a:r>
          </a:p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Jste spokojeni s výsledkem?</a:t>
            </a:r>
          </a:p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Které faktory Vám pomohly k dosažení cíle?</a:t>
            </a:r>
          </a:p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Proč jste nedosáhli cíle?</a:t>
            </a:r>
            <a:endParaRPr lang="cs-CZ" altLang="cs-CZ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Rozbor praktického cvičení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719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Bravo Abeille">
            <a:extLst>
              <a:ext uri="{FF2B5EF4-FFF2-40B4-BE49-F238E27FC236}">
                <a16:creationId xmlns:a16="http://schemas.microsoft.com/office/drawing/2014/main" id="{0004EC9B-714D-471B-B45D-0C37FFCFD5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093" y="0"/>
            <a:ext cx="3147814" cy="3147814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B01BDD6E-BDFD-4A50-88E2-754502414766}"/>
              </a:ext>
            </a:extLst>
          </p:cNvPr>
          <p:cNvSpPr txBox="1"/>
          <p:nvPr/>
        </p:nvSpPr>
        <p:spPr>
          <a:xfrm>
            <a:off x="2998093" y="3579862"/>
            <a:ext cx="314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Děkuji za pozornost </a:t>
            </a: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2578</TotalTime>
  <Words>284</Words>
  <Application>Microsoft Office PowerPoint</Application>
  <PresentationFormat>Předvádění na obrazovce (16:9)</PresentationFormat>
  <Paragraphs>66</Paragraphs>
  <Slides>8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SLU</vt:lpstr>
      <vt:lpstr>Analýza B2B trhů</vt:lpstr>
      <vt:lpstr>Obsah</vt:lpstr>
      <vt:lpstr>B2B trh</vt:lpstr>
      <vt:lpstr>Proces nákupu na B2B trhu</vt:lpstr>
      <vt:lpstr>Rozdíly mezi B2B a B2C trhem</vt:lpstr>
      <vt:lpstr>Praktické cvičení za body</vt:lpstr>
      <vt:lpstr>Rozbor praktického cvičení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53</cp:revision>
  <dcterms:created xsi:type="dcterms:W3CDTF">2016-07-06T15:42:34Z</dcterms:created>
  <dcterms:modified xsi:type="dcterms:W3CDTF">2022-10-19T10:16:35Z</dcterms:modified>
</cp:coreProperties>
</file>