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91" r:id="rId3"/>
    <p:sldId id="297" r:id="rId4"/>
    <p:sldId id="298" r:id="rId5"/>
    <p:sldId id="300" r:id="rId6"/>
    <p:sldId id="299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34"/>
    <p:restoredTop sz="95223"/>
  </p:normalViewPr>
  <p:slideViewPr>
    <p:cSldViewPr>
      <p:cViewPr varScale="1">
        <p:scale>
          <a:sx n="95" d="100"/>
          <a:sy n="95" d="100"/>
        </p:scale>
        <p:origin x="822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685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619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89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678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68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Týmový projekt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21. 11.2022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Jaké jsou </a:t>
            </a:r>
            <a:r>
              <a:rPr lang="cs-CZ" sz="2000" b="1" dirty="0"/>
              <a:t>benefity</a:t>
            </a:r>
            <a:r>
              <a:rPr lang="cs-CZ" sz="2000" dirty="0"/>
              <a:t> vašeho produktu?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Čím se </a:t>
            </a:r>
            <a:r>
              <a:rPr lang="cs-CZ" sz="2000" b="1" dirty="0"/>
              <a:t>odlišujete</a:t>
            </a:r>
            <a:r>
              <a:rPr lang="cs-CZ" sz="2000" dirty="0"/>
              <a:t> od konkurence?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Jaké jsou vaše </a:t>
            </a:r>
            <a:r>
              <a:rPr lang="cs-CZ" sz="2000" b="1" dirty="0"/>
              <a:t>prvky rozpoznatelnosti</a:t>
            </a:r>
            <a:r>
              <a:rPr lang="cs-CZ" sz="2000" dirty="0"/>
              <a:t>? (barvy, logo, slogan, tvary,…)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vaše </a:t>
            </a:r>
            <a:r>
              <a:rPr lang="cs-CZ" sz="2000" b="1" dirty="0"/>
              <a:t>hlavní konkurenční výhoda</a:t>
            </a:r>
            <a:r>
              <a:rPr lang="cs-CZ" sz="2000" dirty="0"/>
              <a:t>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Jakou </a:t>
            </a:r>
            <a:r>
              <a:rPr lang="cs-CZ" sz="2000" b="1" dirty="0"/>
              <a:t>potřebu </a:t>
            </a:r>
            <a:r>
              <a:rPr lang="cs-CZ" sz="2000" dirty="0"/>
              <a:t>zákazníkům plníte?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se zákazníkovi vybaví, když přijde do kontaktu s vaší firmou? (asociace)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na vás mají zákazníci rádi?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Positioning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46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kteří </a:t>
            </a:r>
            <a:r>
              <a:rPr lang="cs-CZ" sz="2000" i="1" dirty="0">
                <a:solidFill>
                  <a:srgbClr val="FF0000"/>
                </a:solidFill>
              </a:rPr>
              <a:t>*potřeba-přání*, </a:t>
            </a:r>
            <a:r>
              <a:rPr lang="cs-CZ" sz="2000" dirty="0"/>
              <a:t>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kategorie*,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</a:t>
            </a:r>
            <a:r>
              <a:rPr lang="cs-CZ" sz="20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>
                <a:solidFill>
                  <a:srgbClr val="FF0000"/>
                </a:solidFill>
              </a:rPr>
              <a:t>*konkurence*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*odlišení*</a:t>
            </a:r>
            <a:r>
              <a:rPr lang="cs-CZ" sz="2000" i="1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velkoměstské maminky </a:t>
            </a:r>
            <a:r>
              <a:rPr lang="cs-CZ" sz="2000" dirty="0"/>
              <a:t>které </a:t>
            </a:r>
            <a:r>
              <a:rPr lang="cs-CZ" sz="2000" i="1" dirty="0">
                <a:solidFill>
                  <a:srgbClr val="FF0000"/>
                </a:solidFill>
              </a:rPr>
              <a:t>chtějí spát ve voňavých peřinách </a:t>
            </a:r>
            <a:r>
              <a:rPr lang="cs-CZ" sz="2000" dirty="0"/>
              <a:t>je </a:t>
            </a:r>
            <a:r>
              <a:rPr lang="cs-CZ" sz="2000" i="1" dirty="0">
                <a:solidFill>
                  <a:srgbClr val="FF0000"/>
                </a:solidFill>
              </a:rPr>
              <a:t>Silan aviváž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zaručí dlouhotrvající vůni.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 err="1">
                <a:solidFill>
                  <a:srgbClr val="FF0000"/>
                </a:solidFill>
              </a:rPr>
              <a:t>Perwollu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100%</a:t>
            </a:r>
            <a:r>
              <a:rPr lang="cs-CZ" sz="2000" dirty="0"/>
              <a:t> </a:t>
            </a:r>
            <a:r>
              <a:rPr lang="cs-CZ" sz="2000" i="1" dirty="0">
                <a:solidFill>
                  <a:srgbClr val="FF0000"/>
                </a:solidFill>
              </a:rPr>
              <a:t>šetrný k dětské pokožce</a:t>
            </a:r>
            <a:r>
              <a:rPr lang="cs-CZ" sz="2000" dirty="0">
                <a:solidFill>
                  <a:srgbClr val="307871"/>
                </a:solidFill>
              </a:rPr>
              <a:t>.</a:t>
            </a:r>
            <a:endParaRPr lang="cs-CZ" sz="2000" i="1" dirty="0"/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vymezení vůči konkurenci</a:t>
            </a:r>
          </a:p>
        </p:txBody>
      </p:sp>
    </p:spTree>
    <p:extLst>
      <p:ext uri="{BB962C8B-B14F-4D97-AF65-F5344CB8AC3E}">
        <p14:creationId xmlns:p14="http://schemas.microsoft.com/office/powerpoint/2010/main" val="307692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 </a:t>
            </a:r>
            <a:r>
              <a:rPr lang="cs-CZ" sz="2000" dirty="0">
                <a:solidFill>
                  <a:srgbClr val="307871"/>
                </a:solidFill>
              </a:rPr>
              <a:t> 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potřebu-přání*, </a:t>
            </a:r>
            <a:r>
              <a:rPr lang="cs-CZ" sz="2000" dirty="0">
                <a:solidFill>
                  <a:srgbClr val="307871"/>
                </a:solidFill>
              </a:rPr>
              <a:t>aby </a:t>
            </a:r>
            <a:r>
              <a:rPr lang="cs-CZ" sz="2000" i="1" dirty="0">
                <a:solidFill>
                  <a:srgbClr val="FF0000"/>
                </a:solidFill>
              </a:rPr>
              <a:t>*benefit, který produkt* </a:t>
            </a:r>
            <a:r>
              <a:rPr lang="cs-CZ" sz="2000" dirty="0"/>
              <a:t>přináší.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studenty, kteří mají kočku </a:t>
            </a:r>
            <a:r>
              <a:rPr lang="cs-CZ" sz="2000" dirty="0">
                <a:solidFill>
                  <a:srgbClr val="307871"/>
                </a:solidFill>
              </a:rPr>
              <a:t> je </a:t>
            </a:r>
            <a:r>
              <a:rPr lang="cs-CZ" sz="2000" i="1" dirty="0" err="1">
                <a:solidFill>
                  <a:srgbClr val="FF0000"/>
                </a:solidFill>
              </a:rPr>
              <a:t>MouseHunt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i="1" dirty="0">
                <a:solidFill>
                  <a:srgbClr val="FF0000"/>
                </a:solidFill>
              </a:rPr>
              <a:t>hračka, 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zabaví kočku, </a:t>
            </a:r>
            <a:r>
              <a:rPr lang="cs-CZ" sz="2000" dirty="0">
                <a:solidFill>
                  <a:srgbClr val="307871"/>
                </a:solidFill>
              </a:rPr>
              <a:t>aby se </a:t>
            </a:r>
            <a:r>
              <a:rPr lang="cs-CZ" sz="2000" i="1" dirty="0">
                <a:solidFill>
                  <a:srgbClr val="FF0000"/>
                </a:solidFill>
              </a:rPr>
              <a:t>mohli v klidu učit</a:t>
            </a:r>
            <a:r>
              <a:rPr lang="cs-CZ" sz="2000" dirty="0"/>
              <a:t>.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zaměření na zákazníky</a:t>
            </a:r>
          </a:p>
        </p:txBody>
      </p:sp>
    </p:spTree>
    <p:extLst>
      <p:ext uri="{BB962C8B-B14F-4D97-AF65-F5344CB8AC3E}">
        <p14:creationId xmlns:p14="http://schemas.microsoft.com/office/powerpoint/2010/main" val="1458246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Produkt – vyberte produkt, popište jeho funkce a benefity pro zákazníka – jaké potřeby plní vámi vybranému segmentu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Cena – popište cenovou nabídku, případné slevy nebo způsoby platby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Distribuce – jakým způsobem se produkt dostane k zákazníkům (e-shop, kamenná prodejna, obchodní zástupce, atd.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</a:rPr>
              <a:t>Komunikace – jaké použijete kanály pro komunikaci vašeho produktu, co bude obsahem komunikace, odhadněte roční rozpočet</a:t>
            </a:r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Marketingový mix</a:t>
            </a:r>
          </a:p>
        </p:txBody>
      </p:sp>
    </p:spTree>
    <p:extLst>
      <p:ext uri="{BB962C8B-B14F-4D97-AF65-F5344CB8AC3E}">
        <p14:creationId xmlns:p14="http://schemas.microsoft.com/office/powerpoint/2010/main" val="951234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odevzdal?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Úkol – principy přesvědčování</a:t>
            </a:r>
          </a:p>
        </p:txBody>
      </p:sp>
    </p:spTree>
    <p:extLst>
      <p:ext uri="{BB962C8B-B14F-4D97-AF65-F5344CB8AC3E}">
        <p14:creationId xmlns:p14="http://schemas.microsoft.com/office/powerpoint/2010/main" val="300444853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4119</TotalTime>
  <Words>302</Words>
  <Application>Microsoft Office PowerPoint</Application>
  <PresentationFormat>Předvádění na obrazovce (16:9)</PresentationFormat>
  <Paragraphs>37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SLU</vt:lpstr>
      <vt:lpstr>Týmový projekt</vt:lpstr>
      <vt:lpstr>Positioning</vt:lpstr>
      <vt:lpstr>Formulace positioningu – vymezení vůči konkurenci</vt:lpstr>
      <vt:lpstr>Formulace positioningu – zaměření na zákazníky</vt:lpstr>
      <vt:lpstr>Marketingový mix</vt:lpstr>
      <vt:lpstr>Úkol – principy přesvědčování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123</cp:revision>
  <dcterms:created xsi:type="dcterms:W3CDTF">2016-07-06T15:42:34Z</dcterms:created>
  <dcterms:modified xsi:type="dcterms:W3CDTF">2022-11-28T11:38:23Z</dcterms:modified>
</cp:coreProperties>
</file>