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072" r:id="rId2"/>
  </p:sldMasterIdLst>
  <p:notesMasterIdLst>
    <p:notesMasterId r:id="rId17"/>
  </p:notesMasterIdLst>
  <p:sldIdLst>
    <p:sldId id="256" r:id="rId3"/>
    <p:sldId id="269" r:id="rId4"/>
    <p:sldId id="347" r:id="rId5"/>
    <p:sldId id="339" r:id="rId6"/>
    <p:sldId id="336" r:id="rId7"/>
    <p:sldId id="390" r:id="rId8"/>
    <p:sldId id="391" r:id="rId9"/>
    <p:sldId id="385" r:id="rId10"/>
    <p:sldId id="386" r:id="rId11"/>
    <p:sldId id="387" r:id="rId12"/>
    <p:sldId id="388" r:id="rId13"/>
    <p:sldId id="340" r:id="rId14"/>
    <p:sldId id="389" r:id="rId15"/>
    <p:sldId id="273" r:id="rId1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25.09.2022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45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986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62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286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758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03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72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RRNGTvrslc&amp;t=23s" TargetMode="External"/><Relationship Id="rId2" Type="http://schemas.openxmlformats.org/officeDocument/2006/relationships/hyperlink" Target="https://www.youtube.com/watch?v=rDVZT6TPYcw&amp;t=2221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3QPI7Q2Sci4&amp;t=329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2%20pm-cz-raci-matrix_2022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Dílčí části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2.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RACI (S) matice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34B093EB-54DA-4790-AC1D-450216BC6A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831408"/>
              </p:ext>
            </p:extLst>
          </p:nvPr>
        </p:nvGraphicFramePr>
        <p:xfrm>
          <a:off x="467544" y="2009774"/>
          <a:ext cx="7990656" cy="4299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6286390" imgH="2838646" progId="Excel.Sheet.12">
                  <p:embed/>
                </p:oleObj>
              </mc:Choice>
              <mc:Fallback>
                <p:oleObj name="Worksheet" r:id="rId3" imgW="6286390" imgH="28386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2009774"/>
                        <a:ext cx="7990656" cy="4299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910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22889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RACI (S) matice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0C3DE1F8-E35B-450A-BE6D-6693F075D4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075906"/>
              </p:ext>
            </p:extLst>
          </p:nvPr>
        </p:nvGraphicFramePr>
        <p:xfrm>
          <a:off x="322412" y="1065011"/>
          <a:ext cx="8496944" cy="5532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Worksheet" r:id="rId3" imgW="6286390" imgH="3981352" progId="Excel.Sheet.12">
                  <p:embed/>
                </p:oleObj>
              </mc:Choice>
              <mc:Fallback>
                <p:oleObj name="Worksheet" r:id="rId3" imgW="6286390" imgH="39813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412" y="1065011"/>
                        <a:ext cx="8496944" cy="5532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13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MS Project – tutoriály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MS Project 1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https://www.youtube.com/watch?v=rDVZT6TPYcw&amp;t=2221s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MS Project 2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3"/>
              </a:rPr>
              <a:t>https://www.youtube.com/watch?v=gRRNGTvrslc&amp;t=23s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MS Project 3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4"/>
              </a:rPr>
              <a:t>https://www.youtube.com/watch?v=3QPI7Q2Sci4&amp;t=329s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6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Úkoly do příštího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Dopracuj podrobně matici RACI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Podívej se na videa!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45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dopadl „zítřejší den“?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Naplnění cíle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Dodržení rozpočtu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Čas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Rizika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Přínos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Co byl největší problém?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Definice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1.1 Název projektu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1.2 Výchozí podmínky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1.3 Dekompozice projektu (primární a sekundární cíle – záměr a cíl)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1.4 Výstup, výsledek, přínosy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1.5 Organizační struktura 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lů 1">
            <a:extLst>
              <a:ext uri="{FF2B5EF4-FFF2-40B4-BE49-F238E27FC236}">
                <a16:creationId xmlns:a16="http://schemas.microsoft.com/office/drawing/2014/main" id="{E4A28FA4-3817-4A21-A2DB-17E05F4AF116}"/>
              </a:ext>
            </a:extLst>
          </p:cNvPr>
          <p:cNvSpPr/>
          <p:nvPr/>
        </p:nvSpPr>
        <p:spPr bwMode="auto">
          <a:xfrm>
            <a:off x="4499992" y="5373216"/>
            <a:ext cx="484632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 dle PRINCE2*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Role – jasné pravomoci a povinnosti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Projektový výbor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Projektový manažer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Týmový manažer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*https://www.cleverandsmart.cz/prince2-v-kostce/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Je to britská metodika řízení projektů s důrazem na produkt. Průběžné hodnocení. Business case.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1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RACI (S) matice – rozdělení rolí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 </a:t>
            </a:r>
            <a:r>
              <a:rPr lang="cs-CZ" sz="2900" dirty="0">
                <a:solidFill>
                  <a:schemeClr val="bg2"/>
                </a:solidFill>
                <a:hlinkClick r:id="rId3" action="ppaction://hlinkfile"/>
              </a:rPr>
              <a:t>2 pm-cz-raci-matrix_2022.xlsx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Začni sepsáním skupin činností do řádků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činnosti v matici jsou vlastně WBS </a:t>
            </a:r>
            <a:r>
              <a:rPr lang="cs-CZ" sz="2900" dirty="0">
                <a:solidFill>
                  <a:schemeClr val="bg2"/>
                </a:solidFill>
                <a:sym typeface="Wingdings" panose="05000000000000000000" pitchFamily="2" charset="2"/>
              </a:rPr>
              <a:t>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Work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Breakdown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Structure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hierarchický rozpad cíle projektu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 Všechny důležité role do sloupců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3. Přiřazení odpovědností do buněk.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4. Kontrola!!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87A96242-7879-4DD4-A76E-7EE6990AA30E}"/>
              </a:ext>
            </a:extLst>
          </p:cNvPr>
          <p:cNvSpPr/>
          <p:nvPr/>
        </p:nvSpPr>
        <p:spPr bwMode="auto">
          <a:xfrm>
            <a:off x="899592" y="285293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8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na 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5"/>
            <a:ext cx="8136904" cy="513922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Obvyklou technikou získání struktury prací je tzv. dekompozice, rozpad.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Postup rozpadu probíhá obvykle dle filozofie TOP–DOWN, tedy postupem od hlavních výstupů a výsledků (dodávek), přes dílčí výstupy a komponenty až na pracovní balíky (dodávky) na nejnižší úrovni.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6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Kontrola správnosti 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5"/>
            <a:ext cx="8136904" cy="513922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WBS na nejnižší úrovni obsahuje fyzicky předatelné výstupy (produkty), výsledky práce.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Tyto pracovní balíky lze věrohodně ocenit (práce nutná na jejich vytvoření, náklady, čas).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Zároveň se projektový tým pohybuje na přiměřené míře detailu, ne v přílišném detailu a ani příliš obecně.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Rozpracovanost pracovních balíků (nakolik jsou fyzicky dokončeny) a postup prací, jimiž budou výstupy vyprodukovány, jsou měřitelné.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Lze k nim jednoznačně přiřadit zodpovědnost.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2474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564905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fontAlgn="auto">
              <a:spcAft>
                <a:spcPts val="0"/>
              </a:spcAft>
              <a:buNone/>
            </a:pP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WBS</a:t>
            </a:r>
          </a:p>
          <a:p>
            <a:pPr marL="0" indent="0" algn="r" fontAlgn="auto">
              <a:spcAft>
                <a:spcPts val="0"/>
              </a:spcAft>
              <a:buNone/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400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Diskutabilní je otázka detailnosti WBS, kde platí dvě zlatá pravidla:</a:t>
            </a:r>
          </a:p>
          <a:p>
            <a:pPr fontAlgn="auto">
              <a:spcAft>
                <a:spcPts val="0"/>
              </a:spcAft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je riziko 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projektu, tím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detailnější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být dekompozice úkolů.</a:t>
            </a:r>
          </a:p>
          <a:p>
            <a:pPr fontAlgn="auto">
              <a:spcAft>
                <a:spcPts val="0"/>
              </a:spcAft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zkušenější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projektový tým, tím může mít dekompozice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hrubší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charakter.</a:t>
            </a:r>
          </a:p>
          <a:p>
            <a:pPr fontAlgn="auto">
              <a:spcAft>
                <a:spcPts val="0"/>
              </a:spcAft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cs-CZ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673989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WBS 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strukturalizovat, hierarchizovat a racionalizovat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desítky, někdy i stovky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projektových úkolů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(činností, aktivit) do přehledné a pochopitelné podoby. 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 zobrazení – grafické (nejlépe v MS Project) - WBS připomíná návrh organizační struktury ve společnosti.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Dekompozice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rozpad - postup rozpadu probíhá dle filozofie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– DOWN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postupem od nejobecnějších popisů (názvů výstupů, produktů) k označení konkrétních pracovních balíků (činností, případně souhrnných činností).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126876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 fontAlgn="auto"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08418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11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2474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564905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Grafické zobrazení je vhodné použít například při společném brainstormingu projektového týmu, kdy se diskutuje menší skupina úkolů.</a:t>
            </a: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pl-PL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WBS většinou zpracovává projektový manažer  vždy před začátkem realizace projektu.</a:t>
            </a:r>
            <a:endParaRPr lang="pl-PL" sz="14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cs-CZ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673988"/>
            <a:ext cx="4255876" cy="4131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rozpisu prací – WBS:</a:t>
            </a: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rozkladu prací,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strukturovaná dekompozice práce, každá struktura musí pokrývat všechny práce,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orientováno na ucelené části díla – jak detailně rozdělit práci,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souhrnné činnosti – souhrnná činnost je složena z několika detailních činností,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činnosti (vytvoření hierarchie činností),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vejde se jen do celkového rozsahu projektu – hlídat si hranice projektu.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126876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 fontAlgn="auto"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08418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19872"/>
      </p:ext>
    </p:extLst>
  </p:cSld>
  <p:clrMapOvr>
    <a:masterClrMapping/>
  </p:clrMapOvr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9393</TotalTime>
  <Words>781</Words>
  <Application>Microsoft Office PowerPoint</Application>
  <PresentationFormat>Předvádění na obrazovce (4:3)</PresentationFormat>
  <Paragraphs>128</Paragraphs>
  <Slides>14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Vzletný</vt:lpstr>
      <vt:lpstr>SLU</vt:lpstr>
      <vt:lpstr>Worksheet</vt:lpstr>
      <vt:lpstr>Prezentace aplikace PowerPoint</vt:lpstr>
      <vt:lpstr>Jak dopadl „zítřejší den“?</vt:lpstr>
      <vt:lpstr>Definice projektu</vt:lpstr>
      <vt:lpstr>Organizační struktura dle PRINCE2*</vt:lpstr>
      <vt:lpstr>RACI (S) matice – rozdělení rolí</vt:lpstr>
      <vt:lpstr>Jak na WBS</vt:lpstr>
      <vt:lpstr>Kontrola správnosti WBS</vt:lpstr>
      <vt:lpstr>Prezentace aplikace PowerPoint</vt:lpstr>
      <vt:lpstr>Prezentace aplikace PowerPoint</vt:lpstr>
      <vt:lpstr>RACI (S) matice</vt:lpstr>
      <vt:lpstr>RACI (S) matice</vt:lpstr>
      <vt:lpstr>MS Project – tutoriály</vt:lpstr>
      <vt:lpstr>Úkoly do příštího semináře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207</cp:revision>
  <cp:lastPrinted>1601-01-01T00:00:00Z</cp:lastPrinted>
  <dcterms:created xsi:type="dcterms:W3CDTF">2005-09-23T13:42:26Z</dcterms:created>
  <dcterms:modified xsi:type="dcterms:W3CDTF">2022-09-25T22:04:48Z</dcterms:modified>
</cp:coreProperties>
</file>