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69" r:id="rId3"/>
    <p:sldId id="347" r:id="rId4"/>
    <p:sldId id="392" r:id="rId5"/>
    <p:sldId id="393" r:id="rId6"/>
    <p:sldId id="394" r:id="rId7"/>
    <p:sldId id="273" r:id="rId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tj8D92Zt6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mp.cz/drozhod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Struktura projektu – bod 2.1 až 2.4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Kontrola LFM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Logický rámec – dopracování a diskuze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Videonávod</a:t>
            </a:r>
            <a:r>
              <a:rPr lang="cs-CZ" sz="2900" dirty="0">
                <a:solidFill>
                  <a:schemeClr val="bg2"/>
                </a:solidFill>
              </a:rPr>
              <a:t> pro sestavení logického rámce (příklad se psy)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3"/>
              </a:rPr>
              <a:t>https://www.youtube.com/watch?v=_tj8D92Zt60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2.1 Manažerské shrnutí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klíčové body projektu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přínosy a návratnost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2.2 Důvody projektu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proč realizujeme tento projekt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jak pomocí tohoto projektu dosáhneme hlavního cíle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 Varianty řešení (co se stane KDYŽ budeme…)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2.3.1 nedělat nic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2.3.2 dělat minimum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2.3.3 dělat něco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ke každé z variant napište odůvodnění a dopady.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 Varianty řešení </a:t>
            </a:r>
          </a:p>
          <a:p>
            <a:pPr algn="ctr">
              <a:buNone/>
            </a:pPr>
            <a:r>
              <a:rPr lang="cs-CZ" sz="2900" dirty="0">
                <a:solidFill>
                  <a:schemeClr val="bg2"/>
                </a:solidFill>
              </a:rPr>
              <a:t>ROZHODOVACÍ ANALÝZA</a:t>
            </a:r>
          </a:p>
          <a:p>
            <a:pPr algn="ctr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  <a:hlinkClick r:id="rId3"/>
              </a:rPr>
              <a:t>http://www.casmp.cz/drozhod.htm</a:t>
            </a: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</a:rPr>
              <a:t>Příklad, můžete vložit </a:t>
            </a:r>
            <a:r>
              <a:rPr lang="cs-CZ" sz="3000" dirty="0" err="1">
                <a:solidFill>
                  <a:schemeClr val="bg2"/>
                </a:solidFill>
              </a:rPr>
              <a:t>PrtSc</a:t>
            </a:r>
            <a:r>
              <a:rPr lang="cs-CZ" sz="3000" dirty="0">
                <a:solidFill>
                  <a:schemeClr val="bg2"/>
                </a:solidFill>
              </a:rPr>
              <a:t> do své práce.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2.4 Očekávané nevýhody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popište, co vnímají zainteresované strany jako negativa.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nejsou to rizika. Jedná se o negativní vlastnosti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Např. nepořádek, nárůst dopravy, negativní komentáře (neopodstatněné)…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9674</TotalTime>
  <Words>278</Words>
  <Application>Microsoft Office PowerPoint</Application>
  <PresentationFormat>Předvádění na obrazovce (4:3)</PresentationFormat>
  <Paragraphs>50</Paragraphs>
  <Slides>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Vzletný</vt:lpstr>
      <vt:lpstr>Prezentace aplikace PowerPoint</vt:lpstr>
      <vt:lpstr>Kontrola LFM</vt:lpstr>
      <vt:lpstr>Struktura projektu (Business Case)</vt:lpstr>
      <vt:lpstr>Struktura projektu (Business Case)</vt:lpstr>
      <vt:lpstr>Struktura projektu (Business Case)</vt:lpstr>
      <vt:lpstr>Struktura projektu (Business Case)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225</cp:revision>
  <cp:lastPrinted>1601-01-01T00:00:00Z</cp:lastPrinted>
  <dcterms:created xsi:type="dcterms:W3CDTF">2005-09-23T13:42:26Z</dcterms:created>
  <dcterms:modified xsi:type="dcterms:W3CDTF">2022-10-09T21:30:30Z</dcterms:modified>
</cp:coreProperties>
</file>