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340" r:id="rId4"/>
    <p:sldId id="338" r:id="rId5"/>
    <p:sldId id="337" r:id="rId6"/>
    <p:sldId id="328" r:id="rId7"/>
    <p:sldId id="329" r:id="rId8"/>
    <p:sldId id="330" r:id="rId9"/>
    <p:sldId id="331" r:id="rId10"/>
    <p:sldId id="287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3" autoAdjust="0"/>
    <p:restoredTop sz="80634" autoAdjust="0"/>
  </p:normalViewPr>
  <p:slideViewPr>
    <p:cSldViewPr>
      <p:cViewPr varScale="1">
        <p:scale>
          <a:sx n="98" d="100"/>
          <a:sy n="98" d="100"/>
        </p:scale>
        <p:origin x="667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22.11.2022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Při</a:t>
            </a:r>
            <a:r>
              <a:rPr lang="en-GB" b="1" dirty="0"/>
              <a:t> </a:t>
            </a:r>
            <a:r>
              <a:rPr lang="en-GB" b="1" dirty="0" err="1"/>
              <a:t>budování</a:t>
            </a:r>
            <a:r>
              <a:rPr lang="en-GB" b="1" dirty="0"/>
              <a:t> </a:t>
            </a:r>
            <a:r>
              <a:rPr lang="en-GB" b="1" dirty="0" err="1"/>
              <a:t>značek</a:t>
            </a:r>
            <a:r>
              <a:rPr lang="en-GB" b="1" dirty="0"/>
              <a:t> </a:t>
            </a:r>
            <a:r>
              <a:rPr lang="en-GB" b="1" dirty="0" err="1"/>
              <a:t>pomáhá</a:t>
            </a:r>
            <a:r>
              <a:rPr lang="en-GB" b="1" dirty="0"/>
              <a:t> </a:t>
            </a:r>
            <a:r>
              <a:rPr lang="en-GB" b="1" dirty="0" err="1"/>
              <a:t>určení</a:t>
            </a:r>
            <a:r>
              <a:rPr lang="en-GB" b="1" dirty="0"/>
              <a:t> </a:t>
            </a:r>
            <a:r>
              <a:rPr lang="en-GB" b="1" dirty="0" err="1"/>
              <a:t>konkrétního</a:t>
            </a:r>
            <a:r>
              <a:rPr lang="en-GB" b="1" dirty="0"/>
              <a:t> </a:t>
            </a:r>
            <a:r>
              <a:rPr lang="en-GB" b="1" dirty="0" err="1"/>
              <a:t>archetypu</a:t>
            </a:r>
            <a:r>
              <a:rPr lang="en-GB" b="1" dirty="0"/>
              <a:t> </a:t>
            </a:r>
            <a:r>
              <a:rPr lang="en-GB" b="1" dirty="0" err="1"/>
              <a:t>značky</a:t>
            </a:r>
            <a:r>
              <a:rPr lang="en-GB" b="1" dirty="0"/>
              <a:t> </a:t>
            </a:r>
            <a:r>
              <a:rPr lang="en-GB" b="1" dirty="0" err="1"/>
              <a:t>jít</a:t>
            </a:r>
            <a:r>
              <a:rPr lang="en-GB" b="1" dirty="0"/>
              <a:t> </a:t>
            </a:r>
            <a:r>
              <a:rPr lang="en-GB" b="1" dirty="0" err="1"/>
              <a:t>jedním</a:t>
            </a:r>
            <a:r>
              <a:rPr lang="en-GB" b="1" dirty="0"/>
              <a:t> </a:t>
            </a:r>
            <a:r>
              <a:rPr lang="en-GB" b="1" dirty="0" err="1"/>
              <a:t>směrem</a:t>
            </a:r>
            <a:r>
              <a:rPr lang="en-GB" dirty="0"/>
              <a:t>, </a:t>
            </a:r>
            <a:r>
              <a:rPr lang="en-GB" dirty="0" err="1"/>
              <a:t>značka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přebírá</a:t>
            </a:r>
            <a:r>
              <a:rPr lang="en-GB" dirty="0"/>
              <a:t> </a:t>
            </a:r>
            <a:r>
              <a:rPr lang="en-GB" dirty="0" err="1"/>
              <a:t>vlastnosti</a:t>
            </a:r>
            <a:r>
              <a:rPr lang="en-GB" dirty="0"/>
              <a:t>, </a:t>
            </a:r>
            <a:r>
              <a:rPr lang="en-GB" dirty="0" err="1"/>
              <a:t>silné</a:t>
            </a:r>
            <a:r>
              <a:rPr lang="en-GB" dirty="0"/>
              <a:t> a </a:t>
            </a:r>
            <a:r>
              <a:rPr lang="en-GB" dirty="0" err="1"/>
              <a:t>slabé</a:t>
            </a:r>
            <a:r>
              <a:rPr lang="en-GB" dirty="0"/>
              <a:t> </a:t>
            </a:r>
            <a:r>
              <a:rPr lang="en-GB" dirty="0" err="1"/>
              <a:t>stránky</a:t>
            </a:r>
            <a:r>
              <a:rPr lang="en-GB" dirty="0"/>
              <a:t> </a:t>
            </a:r>
            <a:r>
              <a:rPr lang="en-GB" dirty="0" err="1"/>
              <a:t>vybraného</a:t>
            </a:r>
            <a:r>
              <a:rPr lang="en-GB" dirty="0"/>
              <a:t> </a:t>
            </a:r>
            <a:r>
              <a:rPr lang="en-GB" dirty="0" err="1"/>
              <a:t>archetypu</a:t>
            </a:r>
            <a:r>
              <a:rPr lang="en-GB" dirty="0"/>
              <a:t>. </a:t>
            </a:r>
            <a:endParaRPr lang="cs-CZ" dirty="0"/>
          </a:p>
          <a:p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víte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z </a:t>
            </a:r>
            <a:r>
              <a:rPr lang="en-GB" dirty="0" err="1"/>
              <a:t>archetypů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vaší</a:t>
            </a:r>
            <a:r>
              <a:rPr lang="en-GB" dirty="0"/>
              <a:t> </a:t>
            </a:r>
            <a:r>
              <a:rPr lang="en-GB" dirty="0" err="1"/>
              <a:t>cílové</a:t>
            </a:r>
            <a:r>
              <a:rPr lang="en-GB" dirty="0"/>
              <a:t> </a:t>
            </a:r>
            <a:r>
              <a:rPr lang="en-GB" dirty="0" err="1"/>
              <a:t>skupině</a:t>
            </a:r>
            <a:r>
              <a:rPr lang="en-GB" dirty="0"/>
              <a:t>  </a:t>
            </a:r>
            <a:r>
              <a:rPr lang="en-GB" dirty="0" err="1"/>
              <a:t>převažuje</a:t>
            </a:r>
            <a:r>
              <a:rPr lang="en-GB" dirty="0"/>
              <a:t> (= </a:t>
            </a:r>
            <a:r>
              <a:rPr lang="en-GB" dirty="0" err="1"/>
              <a:t>kdo</a:t>
            </a:r>
            <a:r>
              <a:rPr lang="en-GB" dirty="0"/>
              <a:t> u </a:t>
            </a:r>
            <a:r>
              <a:rPr lang="en-GB" dirty="0" err="1"/>
              <a:t>vás</a:t>
            </a:r>
            <a:r>
              <a:rPr lang="en-GB" dirty="0"/>
              <a:t> </a:t>
            </a:r>
            <a:r>
              <a:rPr lang="en-GB" dirty="0" err="1"/>
              <a:t>nakupuje</a:t>
            </a:r>
            <a:r>
              <a:rPr lang="en-GB" dirty="0"/>
              <a:t>) a </a:t>
            </a:r>
            <a:r>
              <a:rPr lang="en-GB" dirty="0" err="1"/>
              <a:t>přizpůsobíte</a:t>
            </a:r>
            <a:r>
              <a:rPr lang="en-GB" dirty="0"/>
              <a:t> </a:t>
            </a:r>
            <a:r>
              <a:rPr lang="en-GB" dirty="0" err="1"/>
              <a:t>tomu</a:t>
            </a:r>
            <a:r>
              <a:rPr lang="en-GB" dirty="0"/>
              <a:t> </a:t>
            </a:r>
            <a:r>
              <a:rPr lang="en-GB" dirty="0" err="1"/>
              <a:t>svou</a:t>
            </a:r>
            <a:r>
              <a:rPr lang="en-GB" dirty="0"/>
              <a:t> </a:t>
            </a:r>
            <a:r>
              <a:rPr lang="en-GB" dirty="0" err="1"/>
              <a:t>značku</a:t>
            </a:r>
            <a:r>
              <a:rPr lang="en-GB" dirty="0"/>
              <a:t>, </a:t>
            </a:r>
            <a:r>
              <a:rPr lang="en-GB" dirty="0" err="1"/>
              <a:t>bude</a:t>
            </a:r>
            <a:r>
              <a:rPr lang="en-GB" dirty="0"/>
              <a:t> pro </a:t>
            </a:r>
            <a:r>
              <a:rPr lang="en-GB" dirty="0" err="1"/>
              <a:t>vaše</a:t>
            </a:r>
            <a:r>
              <a:rPr lang="en-GB" dirty="0"/>
              <a:t> </a:t>
            </a:r>
            <a:r>
              <a:rPr lang="en-GB" dirty="0" err="1"/>
              <a:t>zákazníky</a:t>
            </a:r>
            <a:r>
              <a:rPr lang="en-GB" dirty="0"/>
              <a:t> </a:t>
            </a:r>
            <a:r>
              <a:rPr lang="en-GB" dirty="0" err="1"/>
              <a:t>snažší</a:t>
            </a:r>
            <a:r>
              <a:rPr lang="en-GB" dirty="0"/>
              <a:t> s </a:t>
            </a:r>
            <a:r>
              <a:rPr lang="en-GB" dirty="0" err="1"/>
              <a:t>vámi</a:t>
            </a:r>
            <a:r>
              <a:rPr lang="en-GB" dirty="0"/>
              <a:t> </a:t>
            </a:r>
            <a:r>
              <a:rPr lang="en-GB" dirty="0" err="1"/>
              <a:t>navázat</a:t>
            </a:r>
            <a:r>
              <a:rPr lang="en-GB" dirty="0"/>
              <a:t> </a:t>
            </a:r>
            <a:r>
              <a:rPr lang="en-GB" dirty="0" err="1"/>
              <a:t>emoční</a:t>
            </a:r>
            <a:r>
              <a:rPr lang="en-GB" dirty="0"/>
              <a:t> </a:t>
            </a:r>
            <a:r>
              <a:rPr lang="en-GB" dirty="0" err="1"/>
              <a:t>spojení</a:t>
            </a:r>
            <a:r>
              <a:rPr lang="en-GB" dirty="0"/>
              <a:t>. Nebo </a:t>
            </a:r>
            <a:r>
              <a:rPr lang="en-GB" dirty="0" err="1"/>
              <a:t>archetyp</a:t>
            </a:r>
            <a:r>
              <a:rPr lang="en-GB" dirty="0"/>
              <a:t> </a:t>
            </a:r>
            <a:r>
              <a:rPr lang="en-GB" dirty="0" err="1"/>
              <a:t>využijete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budování</a:t>
            </a:r>
            <a:r>
              <a:rPr lang="en-GB" dirty="0"/>
              <a:t> „</a:t>
            </a:r>
            <a:r>
              <a:rPr lang="en-GB" dirty="0" err="1"/>
              <a:t>osobnosti</a:t>
            </a:r>
            <a:r>
              <a:rPr lang="en-GB" dirty="0"/>
              <a:t>“ a </a:t>
            </a:r>
            <a:r>
              <a:rPr lang="en-GB" dirty="0" err="1"/>
              <a:t>komunikace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značky</a:t>
            </a:r>
            <a:r>
              <a:rPr lang="en-GB" dirty="0"/>
              <a:t>. A </a:t>
            </a:r>
            <a:r>
              <a:rPr lang="en-GB" dirty="0" err="1"/>
              <a:t>jak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to?</a:t>
            </a:r>
          </a:p>
          <a:p>
            <a:r>
              <a:rPr lang="en-GB" dirty="0" err="1"/>
              <a:t>Převezmete</a:t>
            </a:r>
            <a:r>
              <a:rPr lang="en-GB" dirty="0"/>
              <a:t> </a:t>
            </a:r>
            <a:r>
              <a:rPr lang="en-GB" dirty="0" err="1"/>
              <a:t>jednu</a:t>
            </a:r>
            <a:r>
              <a:rPr lang="en-GB" dirty="0"/>
              <a:t> z </a:t>
            </a:r>
            <a:r>
              <a:rPr lang="en-GB" dirty="0" err="1"/>
              <a:t>archetypálních</a:t>
            </a:r>
            <a:r>
              <a:rPr lang="en-GB" dirty="0"/>
              <a:t> </a:t>
            </a:r>
            <a:r>
              <a:rPr lang="en-GB" dirty="0" err="1"/>
              <a:t>rolí</a:t>
            </a:r>
            <a:r>
              <a:rPr lang="en-GB" dirty="0"/>
              <a:t>. </a:t>
            </a:r>
            <a:r>
              <a:rPr lang="en-GB" dirty="0" err="1"/>
              <a:t>Začnete</a:t>
            </a:r>
            <a:r>
              <a:rPr lang="en-GB" dirty="0"/>
              <a:t> se </a:t>
            </a:r>
            <a:r>
              <a:rPr lang="en-GB" dirty="0" err="1"/>
              <a:t>prostě</a:t>
            </a:r>
            <a:r>
              <a:rPr lang="en-GB" dirty="0"/>
              <a:t> </a:t>
            </a:r>
            <a:r>
              <a:rPr lang="en-GB" dirty="0" err="1"/>
              <a:t>chovat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hrdina</a:t>
            </a:r>
            <a:r>
              <a:rPr lang="en-GB" dirty="0"/>
              <a:t>, </a:t>
            </a:r>
            <a:r>
              <a:rPr lang="en-GB" dirty="0" err="1"/>
              <a:t>neviňátko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mudrc</a:t>
            </a:r>
            <a:r>
              <a:rPr lang="en-GB" dirty="0"/>
              <a:t>. To, </a:t>
            </a:r>
            <a:r>
              <a:rPr lang="en-GB" dirty="0" err="1"/>
              <a:t>jak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tyto</a:t>
            </a:r>
            <a:r>
              <a:rPr lang="en-GB" dirty="0"/>
              <a:t> role </a:t>
            </a:r>
            <a:r>
              <a:rPr lang="en-GB" dirty="0" err="1"/>
              <a:t>definovány</a:t>
            </a:r>
            <a:r>
              <a:rPr lang="en-GB" dirty="0"/>
              <a:t>, </a:t>
            </a:r>
            <a:r>
              <a:rPr lang="en-GB" dirty="0" err="1"/>
              <a:t>jsem</a:t>
            </a:r>
            <a:r>
              <a:rPr lang="en-GB" dirty="0"/>
              <a:t> se </a:t>
            </a:r>
            <a:r>
              <a:rPr lang="en-GB" dirty="0" err="1"/>
              <a:t>pokusil</a:t>
            </a:r>
            <a:r>
              <a:rPr lang="en-GB" dirty="0"/>
              <a:t> </a:t>
            </a:r>
            <a:r>
              <a:rPr lang="en-GB" dirty="0" err="1"/>
              <a:t>shrnout</a:t>
            </a:r>
            <a:r>
              <a:rPr lang="en-GB" dirty="0"/>
              <a:t> v </a:t>
            </a:r>
            <a:r>
              <a:rPr lang="en-GB" dirty="0" err="1"/>
              <a:t>tomto</a:t>
            </a:r>
            <a:r>
              <a:rPr lang="en-GB" dirty="0"/>
              <a:t> </a:t>
            </a:r>
            <a:r>
              <a:rPr lang="en-GB" dirty="0" err="1"/>
              <a:t>článku</a:t>
            </a:r>
            <a:r>
              <a:rPr lang="en-GB" dirty="0"/>
              <a:t>. </a:t>
            </a:r>
            <a:endParaRPr lang="cs-CZ" dirty="0"/>
          </a:p>
          <a:p>
            <a:r>
              <a:rPr lang="en-GB" dirty="0" err="1"/>
              <a:t>Archetypy</a:t>
            </a:r>
            <a:r>
              <a:rPr lang="en-GB" dirty="0"/>
              <a:t> </a:t>
            </a:r>
            <a:r>
              <a:rPr lang="en-GB" dirty="0" err="1"/>
              <a:t>nám</a:t>
            </a:r>
            <a:r>
              <a:rPr lang="en-GB" dirty="0"/>
              <a:t> </a:t>
            </a:r>
            <a:r>
              <a:rPr lang="en-GB" dirty="0" err="1"/>
              <a:t>umožňují</a:t>
            </a:r>
            <a:r>
              <a:rPr lang="en-GB" dirty="0"/>
              <a:t> </a:t>
            </a:r>
            <a:r>
              <a:rPr lang="en-GB" dirty="0" err="1"/>
              <a:t>propojit</a:t>
            </a:r>
            <a:r>
              <a:rPr lang="en-GB" dirty="0"/>
              <a:t> se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velice</a:t>
            </a:r>
            <a:r>
              <a:rPr lang="en-GB" dirty="0"/>
              <a:t> </a:t>
            </a:r>
            <a:r>
              <a:rPr lang="en-GB" dirty="0" err="1"/>
              <a:t>hluboké</a:t>
            </a:r>
            <a:r>
              <a:rPr lang="en-GB" dirty="0"/>
              <a:t> </a:t>
            </a:r>
            <a:r>
              <a:rPr lang="en-GB" dirty="0" err="1"/>
              <a:t>emoční</a:t>
            </a:r>
            <a:r>
              <a:rPr lang="en-GB" dirty="0"/>
              <a:t> </a:t>
            </a:r>
            <a:r>
              <a:rPr lang="en-GB" dirty="0" err="1"/>
              <a:t>rovině</a:t>
            </a:r>
            <a:r>
              <a:rPr lang="en-GB" dirty="0"/>
              <a:t> a </a:t>
            </a:r>
            <a:r>
              <a:rPr lang="en-GB" dirty="0" err="1"/>
              <a:t>archetypální</a:t>
            </a:r>
            <a:r>
              <a:rPr lang="en-GB" dirty="0"/>
              <a:t> </a:t>
            </a:r>
            <a:r>
              <a:rPr lang="en-GB" dirty="0" err="1"/>
              <a:t>příběh</a:t>
            </a:r>
            <a:r>
              <a:rPr lang="en-GB" dirty="0"/>
              <a:t> </a:t>
            </a:r>
            <a:r>
              <a:rPr lang="en-GB" dirty="0" err="1"/>
              <a:t>rezonuje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té</a:t>
            </a:r>
            <a:r>
              <a:rPr lang="en-GB" dirty="0"/>
              <a:t> </a:t>
            </a:r>
            <a:r>
              <a:rPr lang="en-GB" dirty="0" err="1"/>
              <a:t>nejosobnější</a:t>
            </a:r>
            <a:r>
              <a:rPr lang="en-GB" dirty="0"/>
              <a:t> </a:t>
            </a:r>
            <a:r>
              <a:rPr lang="en-GB" dirty="0" err="1"/>
              <a:t>úrovni</a:t>
            </a:r>
            <a:r>
              <a:rPr lang="en-GB" dirty="0"/>
              <a:t>. A </a:t>
            </a:r>
            <a:r>
              <a:rPr lang="en-GB" dirty="0" err="1"/>
              <a:t>díky</a:t>
            </a:r>
            <a:r>
              <a:rPr lang="en-GB" dirty="0"/>
              <a:t> </a:t>
            </a:r>
            <a:r>
              <a:rPr lang="en-GB" dirty="0" err="1"/>
              <a:t>tomu</a:t>
            </a:r>
            <a:r>
              <a:rPr lang="en-GB" dirty="0"/>
              <a:t> se </a:t>
            </a:r>
            <a:r>
              <a:rPr lang="en-GB" dirty="0" err="1"/>
              <a:t>vytváří</a:t>
            </a:r>
            <a:r>
              <a:rPr lang="en-GB" dirty="0"/>
              <a:t> </a:t>
            </a:r>
            <a:r>
              <a:rPr lang="en-GB" dirty="0" err="1"/>
              <a:t>velmi</a:t>
            </a:r>
            <a:r>
              <a:rPr lang="en-GB" dirty="0"/>
              <a:t> </a:t>
            </a:r>
            <a:r>
              <a:rPr lang="en-GB" dirty="0" err="1"/>
              <a:t>hluboká</a:t>
            </a:r>
            <a:r>
              <a:rPr lang="en-GB" dirty="0"/>
              <a:t> a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velmi</a:t>
            </a:r>
            <a:r>
              <a:rPr lang="en-GB" dirty="0"/>
              <a:t> </a:t>
            </a:r>
            <a:r>
              <a:rPr lang="en-GB" dirty="0" err="1"/>
              <a:t>rychlá</a:t>
            </a:r>
            <a:r>
              <a:rPr lang="en-GB" dirty="0"/>
              <a:t> </a:t>
            </a:r>
            <a:r>
              <a:rPr lang="en-GB" dirty="0" err="1"/>
              <a:t>identifikace</a:t>
            </a:r>
            <a:r>
              <a:rPr lang="en-GB" dirty="0"/>
              <a:t> se </a:t>
            </a:r>
            <a:r>
              <a:rPr lang="en-GB" dirty="0" err="1"/>
              <a:t>značkou</a:t>
            </a:r>
            <a:r>
              <a:rPr lang="en-GB" dirty="0"/>
              <a:t>. </a:t>
            </a:r>
            <a:r>
              <a:rPr lang="en-GB" dirty="0" err="1"/>
              <a:t>Tyto</a:t>
            </a:r>
            <a:r>
              <a:rPr lang="en-GB" dirty="0"/>
              <a:t> </a:t>
            </a:r>
            <a:r>
              <a:rPr lang="en-GB" dirty="0" err="1"/>
              <a:t>vztahy</a:t>
            </a:r>
            <a:r>
              <a:rPr lang="en-GB" dirty="0"/>
              <a:t> </a:t>
            </a:r>
            <a:r>
              <a:rPr lang="en-GB" dirty="0" err="1"/>
              <a:t>navíc</a:t>
            </a:r>
            <a:r>
              <a:rPr lang="en-GB" dirty="0"/>
              <a:t> </a:t>
            </a:r>
            <a:r>
              <a:rPr lang="en-GB" dirty="0" err="1"/>
              <a:t>vykazují</a:t>
            </a:r>
            <a:r>
              <a:rPr lang="en-GB" dirty="0"/>
              <a:t> </a:t>
            </a:r>
            <a:r>
              <a:rPr lang="en-GB" dirty="0" err="1"/>
              <a:t>vysokou</a:t>
            </a:r>
            <a:r>
              <a:rPr lang="en-GB" dirty="0"/>
              <a:t> </a:t>
            </a:r>
            <a:r>
              <a:rPr lang="en-GB" dirty="0" err="1"/>
              <a:t>loajalitu</a:t>
            </a:r>
            <a:r>
              <a:rPr lang="en-GB" dirty="0"/>
              <a:t>. 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199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Při</a:t>
            </a:r>
            <a:r>
              <a:rPr lang="en-GB" b="1" dirty="0"/>
              <a:t> </a:t>
            </a:r>
            <a:r>
              <a:rPr lang="en-GB" b="1" dirty="0" err="1"/>
              <a:t>budování</a:t>
            </a:r>
            <a:r>
              <a:rPr lang="en-GB" b="1" dirty="0"/>
              <a:t> </a:t>
            </a:r>
            <a:r>
              <a:rPr lang="en-GB" b="1" dirty="0" err="1"/>
              <a:t>značek</a:t>
            </a:r>
            <a:r>
              <a:rPr lang="en-GB" b="1" dirty="0"/>
              <a:t> </a:t>
            </a:r>
            <a:r>
              <a:rPr lang="en-GB" b="1" dirty="0" err="1"/>
              <a:t>pomáhá</a:t>
            </a:r>
            <a:r>
              <a:rPr lang="en-GB" b="1" dirty="0"/>
              <a:t> </a:t>
            </a:r>
            <a:r>
              <a:rPr lang="en-GB" b="1" dirty="0" err="1"/>
              <a:t>určení</a:t>
            </a:r>
            <a:r>
              <a:rPr lang="en-GB" b="1" dirty="0"/>
              <a:t> </a:t>
            </a:r>
            <a:r>
              <a:rPr lang="en-GB" b="1" dirty="0" err="1"/>
              <a:t>konkrétního</a:t>
            </a:r>
            <a:r>
              <a:rPr lang="en-GB" b="1" dirty="0"/>
              <a:t> </a:t>
            </a:r>
            <a:r>
              <a:rPr lang="en-GB" b="1" dirty="0" err="1"/>
              <a:t>archetypu</a:t>
            </a:r>
            <a:r>
              <a:rPr lang="en-GB" b="1" dirty="0"/>
              <a:t> </a:t>
            </a:r>
            <a:r>
              <a:rPr lang="en-GB" b="1" dirty="0" err="1"/>
              <a:t>značky</a:t>
            </a:r>
            <a:r>
              <a:rPr lang="en-GB" b="1" dirty="0"/>
              <a:t> </a:t>
            </a:r>
            <a:r>
              <a:rPr lang="en-GB" b="1" dirty="0" err="1"/>
              <a:t>jít</a:t>
            </a:r>
            <a:r>
              <a:rPr lang="en-GB" b="1" dirty="0"/>
              <a:t> </a:t>
            </a:r>
            <a:r>
              <a:rPr lang="en-GB" b="1" dirty="0" err="1"/>
              <a:t>jedním</a:t>
            </a:r>
            <a:r>
              <a:rPr lang="en-GB" b="1" dirty="0"/>
              <a:t> </a:t>
            </a:r>
            <a:r>
              <a:rPr lang="en-GB" b="1" dirty="0" err="1"/>
              <a:t>směrem</a:t>
            </a:r>
            <a:r>
              <a:rPr lang="en-GB" dirty="0"/>
              <a:t>, </a:t>
            </a:r>
            <a:r>
              <a:rPr lang="en-GB" dirty="0" err="1"/>
              <a:t>značka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přebírá</a:t>
            </a:r>
            <a:r>
              <a:rPr lang="en-GB" dirty="0"/>
              <a:t> </a:t>
            </a:r>
            <a:r>
              <a:rPr lang="en-GB" dirty="0" err="1"/>
              <a:t>vlastnosti</a:t>
            </a:r>
            <a:r>
              <a:rPr lang="en-GB" dirty="0"/>
              <a:t>, </a:t>
            </a:r>
            <a:r>
              <a:rPr lang="en-GB" dirty="0" err="1"/>
              <a:t>silné</a:t>
            </a:r>
            <a:r>
              <a:rPr lang="en-GB" dirty="0"/>
              <a:t> a </a:t>
            </a:r>
            <a:r>
              <a:rPr lang="en-GB" dirty="0" err="1"/>
              <a:t>slabé</a:t>
            </a:r>
            <a:r>
              <a:rPr lang="en-GB" dirty="0"/>
              <a:t> </a:t>
            </a:r>
            <a:r>
              <a:rPr lang="en-GB" dirty="0" err="1"/>
              <a:t>stránky</a:t>
            </a:r>
            <a:r>
              <a:rPr lang="en-GB" dirty="0"/>
              <a:t> </a:t>
            </a:r>
            <a:r>
              <a:rPr lang="en-GB" dirty="0" err="1"/>
              <a:t>vybraného</a:t>
            </a:r>
            <a:r>
              <a:rPr lang="en-GB" dirty="0"/>
              <a:t> </a:t>
            </a:r>
            <a:r>
              <a:rPr lang="en-GB" dirty="0" err="1"/>
              <a:t>archetypu</a:t>
            </a:r>
            <a:r>
              <a:rPr lang="en-GB" dirty="0"/>
              <a:t>. </a:t>
            </a:r>
            <a:endParaRPr lang="cs-CZ" dirty="0"/>
          </a:p>
          <a:p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víte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z </a:t>
            </a:r>
            <a:r>
              <a:rPr lang="en-GB" dirty="0" err="1"/>
              <a:t>archetypů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vaší</a:t>
            </a:r>
            <a:r>
              <a:rPr lang="en-GB" dirty="0"/>
              <a:t> </a:t>
            </a:r>
            <a:r>
              <a:rPr lang="en-GB" dirty="0" err="1"/>
              <a:t>cílové</a:t>
            </a:r>
            <a:r>
              <a:rPr lang="en-GB" dirty="0"/>
              <a:t> </a:t>
            </a:r>
            <a:r>
              <a:rPr lang="en-GB" dirty="0" err="1"/>
              <a:t>skupině</a:t>
            </a:r>
            <a:r>
              <a:rPr lang="en-GB" dirty="0"/>
              <a:t>  </a:t>
            </a:r>
            <a:r>
              <a:rPr lang="en-GB" dirty="0" err="1"/>
              <a:t>převažuje</a:t>
            </a:r>
            <a:r>
              <a:rPr lang="en-GB" dirty="0"/>
              <a:t> (= </a:t>
            </a:r>
            <a:r>
              <a:rPr lang="en-GB" dirty="0" err="1"/>
              <a:t>kdo</a:t>
            </a:r>
            <a:r>
              <a:rPr lang="en-GB" dirty="0"/>
              <a:t> u </a:t>
            </a:r>
            <a:r>
              <a:rPr lang="en-GB" dirty="0" err="1"/>
              <a:t>vás</a:t>
            </a:r>
            <a:r>
              <a:rPr lang="en-GB" dirty="0"/>
              <a:t> </a:t>
            </a:r>
            <a:r>
              <a:rPr lang="en-GB" dirty="0" err="1"/>
              <a:t>nakupuje</a:t>
            </a:r>
            <a:r>
              <a:rPr lang="en-GB" dirty="0"/>
              <a:t>) a </a:t>
            </a:r>
            <a:r>
              <a:rPr lang="en-GB" dirty="0" err="1"/>
              <a:t>přizpůsobíte</a:t>
            </a:r>
            <a:r>
              <a:rPr lang="en-GB" dirty="0"/>
              <a:t> </a:t>
            </a:r>
            <a:r>
              <a:rPr lang="en-GB" dirty="0" err="1"/>
              <a:t>tomu</a:t>
            </a:r>
            <a:r>
              <a:rPr lang="en-GB" dirty="0"/>
              <a:t> </a:t>
            </a:r>
            <a:r>
              <a:rPr lang="en-GB" dirty="0" err="1"/>
              <a:t>svou</a:t>
            </a:r>
            <a:r>
              <a:rPr lang="en-GB" dirty="0"/>
              <a:t> </a:t>
            </a:r>
            <a:r>
              <a:rPr lang="en-GB" dirty="0" err="1"/>
              <a:t>značku</a:t>
            </a:r>
            <a:r>
              <a:rPr lang="en-GB" dirty="0"/>
              <a:t>, </a:t>
            </a:r>
            <a:r>
              <a:rPr lang="en-GB" dirty="0" err="1"/>
              <a:t>bude</a:t>
            </a:r>
            <a:r>
              <a:rPr lang="en-GB" dirty="0"/>
              <a:t> pro </a:t>
            </a:r>
            <a:r>
              <a:rPr lang="en-GB" dirty="0" err="1"/>
              <a:t>vaše</a:t>
            </a:r>
            <a:r>
              <a:rPr lang="en-GB" dirty="0"/>
              <a:t> </a:t>
            </a:r>
            <a:r>
              <a:rPr lang="en-GB" dirty="0" err="1"/>
              <a:t>zákazníky</a:t>
            </a:r>
            <a:r>
              <a:rPr lang="en-GB" dirty="0"/>
              <a:t> </a:t>
            </a:r>
            <a:r>
              <a:rPr lang="en-GB" dirty="0" err="1"/>
              <a:t>snažší</a:t>
            </a:r>
            <a:r>
              <a:rPr lang="en-GB" dirty="0"/>
              <a:t> s </a:t>
            </a:r>
            <a:r>
              <a:rPr lang="en-GB" dirty="0" err="1"/>
              <a:t>vámi</a:t>
            </a:r>
            <a:r>
              <a:rPr lang="en-GB" dirty="0"/>
              <a:t> </a:t>
            </a:r>
            <a:r>
              <a:rPr lang="en-GB" dirty="0" err="1"/>
              <a:t>navázat</a:t>
            </a:r>
            <a:r>
              <a:rPr lang="en-GB" dirty="0"/>
              <a:t> </a:t>
            </a:r>
            <a:r>
              <a:rPr lang="en-GB" dirty="0" err="1"/>
              <a:t>emoční</a:t>
            </a:r>
            <a:r>
              <a:rPr lang="en-GB" dirty="0"/>
              <a:t> </a:t>
            </a:r>
            <a:r>
              <a:rPr lang="en-GB" dirty="0" err="1"/>
              <a:t>spojení</a:t>
            </a:r>
            <a:r>
              <a:rPr lang="en-GB" dirty="0"/>
              <a:t>. Nebo </a:t>
            </a:r>
            <a:r>
              <a:rPr lang="en-GB" dirty="0" err="1"/>
              <a:t>archetyp</a:t>
            </a:r>
            <a:r>
              <a:rPr lang="en-GB" dirty="0"/>
              <a:t> </a:t>
            </a:r>
            <a:r>
              <a:rPr lang="en-GB" dirty="0" err="1"/>
              <a:t>využijete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budování</a:t>
            </a:r>
            <a:r>
              <a:rPr lang="en-GB" dirty="0"/>
              <a:t> „</a:t>
            </a:r>
            <a:r>
              <a:rPr lang="en-GB" dirty="0" err="1"/>
              <a:t>osobnosti</a:t>
            </a:r>
            <a:r>
              <a:rPr lang="en-GB" dirty="0"/>
              <a:t>“ a </a:t>
            </a:r>
            <a:r>
              <a:rPr lang="en-GB" dirty="0" err="1"/>
              <a:t>komunikace</a:t>
            </a:r>
            <a:r>
              <a:rPr lang="en-GB" dirty="0"/>
              <a:t> </a:t>
            </a:r>
            <a:r>
              <a:rPr lang="en-GB" dirty="0" err="1"/>
              <a:t>své</a:t>
            </a:r>
            <a:r>
              <a:rPr lang="en-GB" dirty="0"/>
              <a:t> </a:t>
            </a:r>
            <a:r>
              <a:rPr lang="en-GB" dirty="0" err="1"/>
              <a:t>značky</a:t>
            </a:r>
            <a:r>
              <a:rPr lang="en-GB" dirty="0"/>
              <a:t>. A </a:t>
            </a:r>
            <a:r>
              <a:rPr lang="en-GB" dirty="0" err="1"/>
              <a:t>jak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to?</a:t>
            </a:r>
          </a:p>
          <a:p>
            <a:r>
              <a:rPr lang="en-GB" dirty="0" err="1"/>
              <a:t>Převezmete</a:t>
            </a:r>
            <a:r>
              <a:rPr lang="en-GB" dirty="0"/>
              <a:t> </a:t>
            </a:r>
            <a:r>
              <a:rPr lang="en-GB" dirty="0" err="1"/>
              <a:t>jednu</a:t>
            </a:r>
            <a:r>
              <a:rPr lang="en-GB" dirty="0"/>
              <a:t> z </a:t>
            </a:r>
            <a:r>
              <a:rPr lang="en-GB" dirty="0" err="1"/>
              <a:t>archetypálních</a:t>
            </a:r>
            <a:r>
              <a:rPr lang="en-GB" dirty="0"/>
              <a:t> </a:t>
            </a:r>
            <a:r>
              <a:rPr lang="en-GB" dirty="0" err="1"/>
              <a:t>rolí</a:t>
            </a:r>
            <a:r>
              <a:rPr lang="en-GB" dirty="0"/>
              <a:t>. </a:t>
            </a:r>
            <a:r>
              <a:rPr lang="en-GB" dirty="0" err="1"/>
              <a:t>Začnete</a:t>
            </a:r>
            <a:r>
              <a:rPr lang="en-GB" dirty="0"/>
              <a:t> se </a:t>
            </a:r>
            <a:r>
              <a:rPr lang="en-GB" dirty="0" err="1"/>
              <a:t>prostě</a:t>
            </a:r>
            <a:r>
              <a:rPr lang="en-GB" dirty="0"/>
              <a:t> </a:t>
            </a:r>
            <a:r>
              <a:rPr lang="en-GB" dirty="0" err="1"/>
              <a:t>chovat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hrdina</a:t>
            </a:r>
            <a:r>
              <a:rPr lang="en-GB" dirty="0"/>
              <a:t>, </a:t>
            </a:r>
            <a:r>
              <a:rPr lang="en-GB" dirty="0" err="1"/>
              <a:t>neviňátko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mudrc</a:t>
            </a:r>
            <a:r>
              <a:rPr lang="en-GB" dirty="0"/>
              <a:t>. To, </a:t>
            </a:r>
            <a:r>
              <a:rPr lang="en-GB" dirty="0" err="1"/>
              <a:t>jak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tyto</a:t>
            </a:r>
            <a:r>
              <a:rPr lang="en-GB" dirty="0"/>
              <a:t> role </a:t>
            </a:r>
            <a:r>
              <a:rPr lang="en-GB" dirty="0" err="1"/>
              <a:t>definovány</a:t>
            </a:r>
            <a:r>
              <a:rPr lang="en-GB" dirty="0"/>
              <a:t>, </a:t>
            </a:r>
            <a:r>
              <a:rPr lang="en-GB" dirty="0" err="1"/>
              <a:t>jsem</a:t>
            </a:r>
            <a:r>
              <a:rPr lang="en-GB" dirty="0"/>
              <a:t> se </a:t>
            </a:r>
            <a:r>
              <a:rPr lang="en-GB" dirty="0" err="1"/>
              <a:t>pokusil</a:t>
            </a:r>
            <a:r>
              <a:rPr lang="en-GB" dirty="0"/>
              <a:t> </a:t>
            </a:r>
            <a:r>
              <a:rPr lang="en-GB" dirty="0" err="1"/>
              <a:t>shrnout</a:t>
            </a:r>
            <a:r>
              <a:rPr lang="en-GB" dirty="0"/>
              <a:t> v </a:t>
            </a:r>
            <a:r>
              <a:rPr lang="en-GB" dirty="0" err="1"/>
              <a:t>tomto</a:t>
            </a:r>
            <a:r>
              <a:rPr lang="en-GB" dirty="0"/>
              <a:t> </a:t>
            </a:r>
            <a:r>
              <a:rPr lang="en-GB" dirty="0" err="1"/>
              <a:t>článku</a:t>
            </a:r>
            <a:r>
              <a:rPr lang="en-GB" dirty="0"/>
              <a:t>. </a:t>
            </a:r>
          </a:p>
          <a:p>
            <a:endParaRPr lang="cs-CZ" dirty="0"/>
          </a:p>
          <a:p>
            <a:r>
              <a:rPr lang="cs-CZ" dirty="0"/>
              <a:t>Archetyp </a:t>
            </a:r>
            <a:r>
              <a:rPr lang="en-GB" dirty="0" err="1"/>
              <a:t>znamená</a:t>
            </a:r>
            <a:r>
              <a:rPr lang="en-GB" dirty="0"/>
              <a:t> </a:t>
            </a:r>
            <a:r>
              <a:rPr lang="en-GB" dirty="0" err="1"/>
              <a:t>pravzor</a:t>
            </a:r>
            <a:r>
              <a:rPr lang="en-GB" dirty="0"/>
              <a:t>, </a:t>
            </a:r>
            <a:r>
              <a:rPr lang="en-GB" dirty="0" err="1"/>
              <a:t>tradicí</a:t>
            </a:r>
            <a:r>
              <a:rPr lang="en-GB" dirty="0"/>
              <a:t> </a:t>
            </a:r>
            <a:r>
              <a:rPr lang="en-GB" dirty="0" err="1"/>
              <a:t>posvěcenou</a:t>
            </a:r>
            <a:r>
              <a:rPr lang="en-GB" dirty="0"/>
              <a:t> a </a:t>
            </a:r>
            <a:r>
              <a:rPr lang="en-GB" dirty="0" err="1"/>
              <a:t>typickou</a:t>
            </a:r>
            <a:r>
              <a:rPr lang="en-GB" dirty="0"/>
              <a:t> </a:t>
            </a:r>
            <a:r>
              <a:rPr lang="en-GB" dirty="0" err="1"/>
              <a:t>postavu</a:t>
            </a:r>
            <a:r>
              <a:rPr lang="en-GB" dirty="0"/>
              <a:t>, </a:t>
            </a:r>
            <a:r>
              <a:rPr lang="en-GB" dirty="0" err="1"/>
              <a:t>představu</a:t>
            </a:r>
            <a:r>
              <a:rPr lang="en-GB" dirty="0"/>
              <a:t>, </a:t>
            </a:r>
            <a:r>
              <a:rPr lang="en-GB" dirty="0" err="1"/>
              <a:t>příběh</a:t>
            </a:r>
            <a:r>
              <a:rPr lang="cs-CZ" dirty="0"/>
              <a:t>.</a:t>
            </a:r>
          </a:p>
          <a:p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Archeotyp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psychologii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znamená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vzorec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percepce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základní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psychologické</a:t>
            </a:r>
            <a:br>
              <a:rPr lang="en-GB" dirty="0"/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asociace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sdílená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členy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kultury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daným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objektem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Vysekalová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al, 2011).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Značky</a:t>
            </a:r>
            <a:br>
              <a:rPr lang="en-GB" dirty="0"/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vliv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zákazníkovy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podvědomí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naši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osobnost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Emoční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vztah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značce</a:t>
            </a:r>
            <a:br>
              <a:rPr lang="en-GB" dirty="0"/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posílit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vnímání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hodnoty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vazbu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což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umocnění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vztahu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GB" dirty="0"/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Autoři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tohoto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přístupu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vycházejí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lidských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tužeb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Archeotypy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mohou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pochopit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značky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GB" dirty="0"/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Značka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založena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daném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archeotypu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kterému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zákazník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určitý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vztah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99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31785" y="236832"/>
            <a:ext cx="597666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39797" y="560868"/>
            <a:ext cx="5760640" cy="39604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</a:rPr>
              <a:t>Psychologické aspekty CRM a základní přístupy k typologii zákazníků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Analytické nástroje v </a:t>
            </a:r>
            <a:r>
              <a:rPr lang="cs-C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HubSpot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CRM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339502"/>
            <a:ext cx="2609012" cy="936104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6100437" y="3795886"/>
            <a:ext cx="296011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Radka Bauerová, Ph.D.</a:t>
            </a:r>
          </a:p>
          <a:p>
            <a:pPr algn="r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Seminář č. 10 </a:t>
            </a:r>
          </a:p>
          <a:p>
            <a:pPr algn="r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23. 11. 2022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203598"/>
            <a:ext cx="5904656" cy="3096344"/>
          </a:xfrm>
        </p:spPr>
        <p:txBody>
          <a:bodyPr/>
          <a:lstStyle/>
          <a:p>
            <a:pPr algn="ctr"/>
            <a:r>
              <a:rPr lang="cs-CZ" sz="4400" dirty="0">
                <a:solidFill>
                  <a:srgbClr val="000000"/>
                </a:solidFill>
              </a:rPr>
              <a:t>Děkuji za pozornost</a:t>
            </a:r>
            <a:br>
              <a:rPr lang="cs-CZ" sz="4400" dirty="0">
                <a:solidFill>
                  <a:srgbClr val="000000"/>
                </a:solidFill>
              </a:rPr>
            </a:br>
            <a:r>
              <a:rPr lang="cs-CZ" sz="4400" dirty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br>
              <a:rPr lang="cs-CZ" sz="4400" dirty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cs-CZ" sz="4400" dirty="0">
                <a:solidFill>
                  <a:srgbClr val="000000"/>
                </a:solidFill>
                <a:sym typeface="Wingdings" panose="05000000000000000000" pitchFamily="2" charset="2"/>
              </a:rPr>
              <a:t>Máte dotazy?</a:t>
            </a:r>
            <a:br>
              <a:rPr lang="cs-CZ" sz="4400" dirty="0">
                <a:solidFill>
                  <a:srgbClr val="000000"/>
                </a:solidFill>
                <a:sym typeface="Wingdings" panose="05000000000000000000" pitchFamily="2" charset="2"/>
              </a:rPr>
            </a:br>
            <a:endParaRPr lang="cs-CZ" sz="4400" dirty="0">
              <a:solidFill>
                <a:srgbClr val="0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79662"/>
            <a:ext cx="2160240" cy="280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09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2427734"/>
            <a:ext cx="2088232" cy="2052284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555776" y="195486"/>
            <a:ext cx="4536504" cy="507703"/>
          </a:xfrm>
        </p:spPr>
        <p:txBody>
          <a:bodyPr/>
          <a:lstStyle/>
          <a:p>
            <a:r>
              <a:rPr lang="cs-CZ" b="1" dirty="0">
                <a:solidFill>
                  <a:srgbClr val="000000"/>
                </a:solidFill>
              </a:rPr>
              <a:t>CÍLE SEMINÁŘE</a:t>
            </a:r>
          </a:p>
        </p:txBody>
      </p:sp>
      <p:sp>
        <p:nvSpPr>
          <p:cNvPr id="7" name="Obdélník 6"/>
          <p:cNvSpPr/>
          <p:nvPr/>
        </p:nvSpPr>
        <p:spPr>
          <a:xfrm>
            <a:off x="251520" y="900954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</a:rPr>
              <a:t>Cvičení na určování archetypů reálných značek a diskuze jejich využití v rámci CRM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</a:rPr>
              <a:t>Cvičení zařazení zákazníků do správného typu dle probraných typologií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solidFill>
                  <a:srgbClr val="000000"/>
                </a:solidFill>
              </a:rPr>
              <a:t>Představení analytických nástrojů v </a:t>
            </a:r>
            <a:r>
              <a:rPr lang="cs-CZ" sz="2400" dirty="0" err="1">
                <a:solidFill>
                  <a:srgbClr val="000000"/>
                </a:solidFill>
              </a:rPr>
              <a:t>HubSpot</a:t>
            </a:r>
            <a:endParaRPr lang="cs-CZ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6801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6D8F3B3-B1D8-4857-83AC-8A110CF50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328" y="771550"/>
            <a:ext cx="4752528" cy="388843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CB648A9-9786-4AA0-80D1-CD84ABE2A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123478"/>
            <a:ext cx="4536504" cy="507703"/>
          </a:xfrm>
        </p:spPr>
        <p:txBody>
          <a:bodyPr/>
          <a:lstStyle/>
          <a:p>
            <a:r>
              <a:rPr lang="cs-CZ" sz="2000" b="1" dirty="0">
                <a:solidFill>
                  <a:srgbClr val="000000"/>
                </a:solidFill>
              </a:rPr>
              <a:t>ARCHETYPY ZNAČKY</a:t>
            </a:r>
            <a:endParaRPr lang="en-GB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4138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B852E8-88B7-4D23-91E5-75F4D0AD8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222833" cy="414654"/>
          </a:xfrm>
        </p:spPr>
        <p:txBody>
          <a:bodyPr/>
          <a:lstStyle/>
          <a:p>
            <a:pPr algn="ctr"/>
            <a:r>
              <a:rPr lang="cs-CZ" sz="2000" b="1" dirty="0">
                <a:solidFill>
                  <a:srgbClr val="000000"/>
                </a:solidFill>
              </a:rPr>
              <a:t>CVIČENÍ NA URČENÍ ARCHETYPŮ REÁLNÝCH ZNAČEK </a:t>
            </a:r>
            <a:endParaRPr lang="en-GB" sz="2000" b="1" dirty="0">
              <a:solidFill>
                <a:srgbClr val="0000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CC64ADD-3BCF-4151-88F5-760C0B1E6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462476"/>
            <a:ext cx="6411672" cy="36004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129D402-AC33-4B73-B6D4-893667204491}"/>
              </a:ext>
            </a:extLst>
          </p:cNvPr>
          <p:cNvSpPr txBox="1"/>
          <p:nvPr/>
        </p:nvSpPr>
        <p:spPr>
          <a:xfrm>
            <a:off x="251520" y="71314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dirty="0">
                <a:solidFill>
                  <a:srgbClr val="000000"/>
                </a:solidFill>
              </a:rPr>
              <a:t>Ke každému archetypu najděte příklad reálné značky.</a:t>
            </a:r>
          </a:p>
          <a:p>
            <a:pPr marL="342900" indent="-342900">
              <a:buAutoNum type="arabicParenR"/>
            </a:pPr>
            <a:r>
              <a:rPr lang="cs-CZ" dirty="0">
                <a:solidFill>
                  <a:srgbClr val="000000"/>
                </a:solidFill>
              </a:rPr>
              <a:t>Jaký archetyp vás nejlépe definuje jako spotřebitele a proč?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F5423E2-C08C-4C13-B939-BB6CE8F09140}"/>
              </a:ext>
            </a:extLst>
          </p:cNvPr>
          <p:cNvSpPr/>
          <p:nvPr/>
        </p:nvSpPr>
        <p:spPr>
          <a:xfrm>
            <a:off x="179512" y="4659982"/>
            <a:ext cx="871296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01289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0305"/>
            <a:ext cx="7624031" cy="79208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PŘEDSTAVENÍ ANALYTICKÝCH NÁSTROJŮ V HUBSPOTU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2892EB4-4693-4711-AEA0-9A15F0CBE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69" y="987574"/>
            <a:ext cx="6820491" cy="3619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144190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0538"/>
            <a:ext cx="7624031" cy="79208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PŘEDSTAVENÍ ANALYTICKÝCH NÁSTROJŮ V HUBSPOTU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915566"/>
            <a:ext cx="7335999" cy="363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5917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-86910"/>
            <a:ext cx="7624031" cy="79208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PŘEDSTAVENÍ ANALYTICKÝCH NÁSTROJŮ V HUBSPOTU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987574"/>
            <a:ext cx="734481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4208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3820"/>
            <a:ext cx="7624031" cy="79208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PŘEDSTAVENÍ ANALYTICKÝCH NÁSTROJŮ V HUBSPOTU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7574"/>
            <a:ext cx="753637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620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-20538"/>
            <a:ext cx="7624031" cy="79208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0000"/>
                </a:solidFill>
              </a:rPr>
              <a:t>PŘEDSTAVENÍ ANALYTICKÝCH NÁSTROJŮ V HUBSPOTU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43558"/>
            <a:ext cx="7528457" cy="374441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0C81FF5-3857-4E97-9A30-7FC8A04EF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84"/>
            <a:ext cx="9144000" cy="513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5861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22756</TotalTime>
  <Words>499</Words>
  <Application>Microsoft Office PowerPoint</Application>
  <PresentationFormat>Předvádění na obrazovce (16:9)</PresentationFormat>
  <Paragraphs>30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SLU</vt:lpstr>
      <vt:lpstr>Psychologické aspekty CRM a základní přístupy k typologii zákazníků   Analytické nástroje v HubSpot CRM   </vt:lpstr>
      <vt:lpstr>CÍLE SEMINÁŘE</vt:lpstr>
      <vt:lpstr>ARCHETYPY ZNAČKY</vt:lpstr>
      <vt:lpstr>CVIČENÍ NA URČENÍ ARCHETYPŮ REÁLNÝCH ZNAČEK </vt:lpstr>
      <vt:lpstr>PŘEDSTAVENÍ ANALYTICKÝCH NÁSTROJŮ V HUBSPOTU</vt:lpstr>
      <vt:lpstr>PŘEDSTAVENÍ ANALYTICKÝCH NÁSTROJŮ V HUBSPOTU</vt:lpstr>
      <vt:lpstr>PŘEDSTAVENÍ ANALYTICKÝCH NÁSTROJŮ V HUBSPOTU</vt:lpstr>
      <vt:lpstr>PŘEDSTAVENÍ ANALYTICKÝCH NÁSTROJŮ V HUBSPOTU</vt:lpstr>
      <vt:lpstr>PŘEDSTAVENÍ ANALYTICKÝCH NÁSTROJŮ V HUBSPOTU</vt:lpstr>
      <vt:lpstr>Děkuji za pozornost  Máte dotazy?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Radka Bauerová</cp:lastModifiedBy>
  <cp:revision>432</cp:revision>
  <dcterms:created xsi:type="dcterms:W3CDTF">2016-07-06T15:42:34Z</dcterms:created>
  <dcterms:modified xsi:type="dcterms:W3CDTF">2022-11-22T17:30:18Z</dcterms:modified>
</cp:coreProperties>
</file>