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6" r:id="rId3"/>
    <p:sldId id="312" r:id="rId4"/>
    <p:sldId id="313" r:id="rId5"/>
    <p:sldId id="314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30824-4354-4648-966B-525FFF429182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921AE-A740-476D-ADC4-50070B553E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37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21AE-A740-476D-ADC4-50070B553E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87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whether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employees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car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business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trip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Brno.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distance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300 km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450 CZK/person.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depreciation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90 000 CZK,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travels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20 000 km per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petrol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100 km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34 CZK/l.</a:t>
            </a: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calculate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1 km by car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1 km by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2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Sportel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offers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CZK 450 CZK/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call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CZK/min.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Intertel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charges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CZK/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interval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offers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usefull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graphically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800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3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4</a:t>
            </a:fld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51520" y="990793"/>
            <a:ext cx="10013068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571500" algn="l"/>
              </a:tabLst>
            </a:pP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company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"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Prefabricate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Ltd."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manufacturer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concrete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components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construction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overview</a:t>
            </a:r>
            <a:r>
              <a:rPr lang="cs-CZ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production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total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costs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individual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months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2021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following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table.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571500" algn="l"/>
              </a:tabLst>
            </a:pP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Based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on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data in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table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below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assemble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cost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function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using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571500" algn="l"/>
              </a:tabLs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Two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-period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method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571500" algn="l"/>
              </a:tabLs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Two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points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method</a:t>
            </a: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571500" algn="l"/>
              </a:tabLst>
            </a:pP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cs-CZ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Table</a:t>
            </a: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Overview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production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total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costs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„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Prefabricate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Ltd.“ 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year</a:t>
            </a:r>
            <a:r>
              <a:rPr lang="cs-CZ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2021</a:t>
            </a: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005864"/>
              </p:ext>
            </p:extLst>
          </p:nvPr>
        </p:nvGraphicFramePr>
        <p:xfrm>
          <a:off x="395536" y="3097832"/>
          <a:ext cx="6043406" cy="33059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7247"/>
                <a:gridCol w="2017247"/>
                <a:gridCol w="2008912"/>
              </a:tblGrid>
              <a:tr h="218894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Production</a:t>
                      </a: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volume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costs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01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 </a:t>
                      </a: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pcs</a:t>
                      </a: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]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 </a:t>
                      </a: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thous</a:t>
                      </a: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CZK ]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January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6 224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6 967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February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8 </a:t>
                      </a: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7 776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March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10 408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8 002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12 623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8 687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11 976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8 539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4 872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7 261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July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6 380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6 989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August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8 708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7 512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September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7 452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7 138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October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8 629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7 598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November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11 402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8 621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December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11 237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9 378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7420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108 371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0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08685" algn="dec"/>
                        </a:tabLst>
                      </a:pPr>
                      <a:r>
                        <a:rPr lang="cs-CZ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94 468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161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6303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4 (use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of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)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5</a:t>
            </a:fld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395535" y="1767007"/>
            <a:ext cx="916980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Based</a:t>
            </a:r>
            <a:r>
              <a:rPr lang="cs-CZ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on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financial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statements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„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Plastic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company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was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found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that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total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costs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company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year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2020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amounted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CZK 14 870 000. In 2021,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variable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costs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are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expected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amount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CZK 12 619 100 and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fixed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costs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are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going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remain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same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level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as in 2020,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means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at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CZK 3 450 000.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How</a:t>
            </a:r>
            <a:r>
              <a:rPr lang="cs-C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much </a:t>
            </a:r>
            <a:r>
              <a:rPr lang="cs-CZ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cs-C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production</a:t>
            </a:r>
            <a:r>
              <a:rPr lang="cs-C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increase</a:t>
            </a:r>
            <a:r>
              <a:rPr lang="cs-C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cs-CZ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percentage</a:t>
            </a:r>
            <a:r>
              <a:rPr lang="cs-C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2021 </a:t>
            </a:r>
            <a:r>
              <a:rPr lang="cs-CZ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compared</a:t>
            </a:r>
            <a:r>
              <a:rPr lang="cs-C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cs-CZ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production</a:t>
            </a:r>
            <a:r>
              <a:rPr lang="cs-CZ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2020?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1669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347</Words>
  <Application>Microsoft Office PowerPoint</Application>
  <PresentationFormat>Širokoúhlá obrazovka</PresentationFormat>
  <Paragraphs>68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Motiv Office</vt:lpstr>
      <vt:lpstr>Cost and cost function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Rylkova</cp:lastModifiedBy>
  <cp:revision>98</cp:revision>
  <dcterms:created xsi:type="dcterms:W3CDTF">2016-11-25T20:36:16Z</dcterms:created>
  <dcterms:modified xsi:type="dcterms:W3CDTF">2022-09-22T08:48:43Z</dcterms:modified>
</cp:coreProperties>
</file>