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329" r:id="rId3"/>
    <p:sldId id="337" r:id="rId4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69772-21C9-48C5-AA24-4DBBD0A427FC}" type="datetimeFigureOut">
              <a:rPr lang="cs-CZ" smtClean="0"/>
              <a:t>24.10.2022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D67A9-9E71-477D-976F-4EC1E61A2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4461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30824-4354-4648-966B-525FFF429182}" type="datetimeFigureOut">
              <a:rPr lang="cs-CZ" smtClean="0"/>
              <a:t>24.10.2022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921AE-A740-476D-ADC4-50070B553E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371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921AE-A740-476D-ADC4-50070B553E9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875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57526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Compiling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072285" y="4965171"/>
            <a:ext cx="3890744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en-GB" altLang="cs-CZ" sz="2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Managerial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1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370575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balance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sheet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items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items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compile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balance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sheet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Sales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200 000 CZK</a:t>
            </a:r>
          </a:p>
          <a:p>
            <a:pPr lvl="0"/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Tangible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3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800 000 CZK</a:t>
            </a:r>
          </a:p>
          <a:p>
            <a:pPr lvl="0"/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520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000 CZK</a:t>
            </a:r>
          </a:p>
          <a:p>
            <a:pPr lvl="0"/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Inventories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2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000 000 CZK</a:t>
            </a:r>
          </a:p>
          <a:p>
            <a:pPr lvl="0"/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receivables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1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000 000 CZK</a:t>
            </a:r>
          </a:p>
          <a:p>
            <a:pPr lvl="0"/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680 000 CZK</a:t>
            </a:r>
          </a:p>
          <a:p>
            <a:pPr lvl="0"/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Subscribed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3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000 000 CZK</a:t>
            </a:r>
          </a:p>
          <a:p>
            <a:pPr lvl="0"/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payables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1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000 000 CZK</a:t>
            </a:r>
          </a:p>
          <a:p>
            <a:pPr lvl="0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loans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assistance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800 000 CZK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8056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2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370575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Compile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balance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sheet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determine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amount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known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Receivables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customers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30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000 CZK</a:t>
            </a:r>
          </a:p>
          <a:p>
            <a:pPr lvl="0"/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payables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    110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000 CZK</a:t>
            </a:r>
          </a:p>
          <a:p>
            <a:pPr lvl="0"/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Buildings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structures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600 000 CZK</a:t>
            </a:r>
          </a:p>
          <a:p>
            <a:pPr lvl="0"/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Short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-term bank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loans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45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000 CZK</a:t>
            </a:r>
          </a:p>
          <a:p>
            <a:pPr lvl="0"/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Machinery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apparatus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equipment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900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000 CZK</a:t>
            </a:r>
          </a:p>
          <a:p>
            <a:pPr lvl="0"/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Payables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employees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76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000 CZK</a:t>
            </a:r>
          </a:p>
          <a:p>
            <a:pPr lvl="0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Cash	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          5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000 CZK</a:t>
            </a:r>
          </a:p>
          <a:p>
            <a:pPr lvl="0"/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Subscribed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3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619 000 CZK</a:t>
            </a:r>
          </a:p>
          <a:p>
            <a:pPr lvl="0"/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Labor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      951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000 CZK</a:t>
            </a:r>
          </a:p>
          <a:p>
            <a:pPr lvl="0"/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stock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215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000 CZK</a:t>
            </a:r>
          </a:p>
          <a:p>
            <a:pPr lvl="0"/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        38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000 CZK</a:t>
            </a:r>
          </a:p>
          <a:p>
            <a:pPr lvl="0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Money on bank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account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 62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000 CZK</a:t>
            </a: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3657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62</Words>
  <Application>Microsoft Office PowerPoint</Application>
  <PresentationFormat>Širokoúhlá obrazovka</PresentationFormat>
  <Paragraphs>31</Paragraphs>
  <Slides>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Motiv Office</vt:lpstr>
      <vt:lpstr>Compiling Financial Statements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Rylkova</cp:lastModifiedBy>
  <cp:revision>142</cp:revision>
  <cp:lastPrinted>2022-10-10T09:51:14Z</cp:lastPrinted>
  <dcterms:created xsi:type="dcterms:W3CDTF">2016-11-25T20:36:16Z</dcterms:created>
  <dcterms:modified xsi:type="dcterms:W3CDTF">2022-10-24T06:08:17Z</dcterms:modified>
</cp:coreProperties>
</file>