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342" r:id="rId3"/>
    <p:sldId id="343" r:id="rId4"/>
    <p:sldId id="329" r:id="rId5"/>
    <p:sldId id="256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22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77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9758658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indebtedness there is an optimal capital structure, if the values of the cost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foreign capital for the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indebtedness are known. (see table below). Income tax is 24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01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9756170" cy="3352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8974606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724024" y="1858001"/>
          <a:ext cx="91664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84">
                  <a:extLst>
                    <a:ext uri="{9D8B030D-6E8A-4147-A177-3AD203B41FA5}">
                      <a16:colId xmlns="" xmlns:a16="http://schemas.microsoft.com/office/drawing/2014/main" val="953044591"/>
                    </a:ext>
                  </a:extLst>
                </a:gridCol>
                <a:gridCol w="877078">
                  <a:extLst>
                    <a:ext uri="{9D8B030D-6E8A-4147-A177-3AD203B41FA5}">
                      <a16:colId xmlns="" xmlns:a16="http://schemas.microsoft.com/office/drawing/2014/main" val="3240274825"/>
                    </a:ext>
                  </a:extLst>
                </a:gridCol>
                <a:gridCol w="858416">
                  <a:extLst>
                    <a:ext uri="{9D8B030D-6E8A-4147-A177-3AD203B41FA5}">
                      <a16:colId xmlns="" xmlns:a16="http://schemas.microsoft.com/office/drawing/2014/main" val="1538341647"/>
                    </a:ext>
                  </a:extLst>
                </a:gridCol>
                <a:gridCol w="877078">
                  <a:extLst>
                    <a:ext uri="{9D8B030D-6E8A-4147-A177-3AD203B41FA5}">
                      <a16:colId xmlns="" xmlns:a16="http://schemas.microsoft.com/office/drawing/2014/main" val="2725628335"/>
                    </a:ext>
                  </a:extLst>
                </a:gridCol>
                <a:gridCol w="951722">
                  <a:extLst>
                    <a:ext uri="{9D8B030D-6E8A-4147-A177-3AD203B41FA5}">
                      <a16:colId xmlns="" xmlns:a16="http://schemas.microsoft.com/office/drawing/2014/main" val="127747287"/>
                    </a:ext>
                  </a:extLst>
                </a:gridCol>
                <a:gridCol w="905069">
                  <a:extLst>
                    <a:ext uri="{9D8B030D-6E8A-4147-A177-3AD203B41FA5}">
                      <a16:colId xmlns="" xmlns:a16="http://schemas.microsoft.com/office/drawing/2014/main" val="4193656812"/>
                    </a:ext>
                  </a:extLst>
                </a:gridCol>
                <a:gridCol w="951723">
                  <a:extLst>
                    <a:ext uri="{9D8B030D-6E8A-4147-A177-3AD203B41FA5}">
                      <a16:colId xmlns="" xmlns:a16="http://schemas.microsoft.com/office/drawing/2014/main" val="1481027196"/>
                    </a:ext>
                  </a:extLst>
                </a:gridCol>
                <a:gridCol w="895739">
                  <a:extLst>
                    <a:ext uri="{9D8B030D-6E8A-4147-A177-3AD203B41FA5}">
                      <a16:colId xmlns="" xmlns:a16="http://schemas.microsoft.com/office/drawing/2014/main" val="935792789"/>
                    </a:ext>
                  </a:extLst>
                </a:gridCol>
                <a:gridCol w="858418">
                  <a:extLst>
                    <a:ext uri="{9D8B030D-6E8A-4147-A177-3AD203B41FA5}">
                      <a16:colId xmlns="" xmlns:a16="http://schemas.microsoft.com/office/drawing/2014/main" val="327903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Indebtedness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894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02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</a:t>
                      </a:r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909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WACC = </a:t>
                      </a:r>
                      <a:r>
                        <a:rPr lang="cs-CZ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190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2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564252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 4 000 000,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9% p. a.?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124</Words>
  <Application>Microsoft Office PowerPoint</Application>
  <PresentationFormat>Širokoúhlá obrazovka</PresentationFormat>
  <Paragraphs>43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Motiv Office</vt:lpstr>
      <vt:lpstr>Capital Structure and Financial Leverage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163</cp:revision>
  <cp:lastPrinted>2022-10-10T09:51:14Z</cp:lastPrinted>
  <dcterms:created xsi:type="dcterms:W3CDTF">2016-11-25T20:36:16Z</dcterms:created>
  <dcterms:modified xsi:type="dcterms:W3CDTF">2022-10-31T06:48:22Z</dcterms:modified>
</cp:coreProperties>
</file>