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7" r:id="rId2"/>
    <p:sldId id="329" r:id="rId3"/>
    <p:sldId id="256" r:id="rId4"/>
  </p:sldIdLst>
  <p:sldSz cx="12192000" cy="6858000"/>
  <p:notesSz cx="6669088" cy="9928225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69772-21C9-48C5-AA24-4DBBD0A427FC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7607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44D67A9-9E71-477D-976F-4EC1E61A2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74461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4530824-4354-4648-966B-525FFF429182}" type="datetimeFigureOut">
              <a:rPr lang="cs-CZ" smtClean="0"/>
              <a:t>07.11.2022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57188" y="1241425"/>
            <a:ext cx="59547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7607" y="9430092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4921AE-A740-476D-ADC4-50070B553E9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393714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4921AE-A740-476D-ADC4-50070B553E9D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5875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ul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53986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Obrázek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64351" y="752054"/>
            <a:ext cx="2266000" cy="1744775"/>
          </a:xfrm>
          <a:prstGeom prst="rect">
            <a:avLst/>
          </a:prstGeom>
        </p:spPr>
      </p:pic>
      <p:sp>
        <p:nvSpPr>
          <p:cNvPr id="7" name="Obdélník 6"/>
          <p:cNvSpPr/>
          <p:nvPr/>
        </p:nvSpPr>
        <p:spPr>
          <a:xfrm>
            <a:off x="335360" y="356659"/>
            <a:ext cx="7488832" cy="6144683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sz="2400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 idx="4294967295"/>
          </p:nvPr>
        </p:nvSpPr>
        <p:spPr>
          <a:xfrm>
            <a:off x="623392" y="932723"/>
            <a:ext cx="6575267" cy="2880320"/>
          </a:xfrm>
          <a:prstGeom prst="rect">
            <a:avLst/>
          </a:prstGeom>
        </p:spPr>
        <p:txBody>
          <a:bodyPr anchor="t">
            <a:normAutofit/>
          </a:bodyPr>
          <a:lstStyle/>
          <a:p>
            <a:pPr algn="ctr"/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Financial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Analysis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and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5333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5333" b="1" dirty="0" err="1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endParaRPr lang="en-GB" sz="5333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4294967295"/>
          </p:nvPr>
        </p:nvSpPr>
        <p:spPr>
          <a:xfrm>
            <a:off x="2351584" y="4101075"/>
            <a:ext cx="5184576" cy="1056117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 algn="r">
              <a:buNone/>
            </a:pPr>
            <a:endParaRPr lang="en-GB" sz="1867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Podnadpis 2"/>
          <p:cNvSpPr txBox="1">
            <a:spLocks/>
          </p:cNvSpPr>
          <p:nvPr/>
        </p:nvSpPr>
        <p:spPr>
          <a:xfrm>
            <a:off x="8072285" y="4965171"/>
            <a:ext cx="3890744" cy="1536171"/>
          </a:xfrm>
          <a:prstGeom prst="rect">
            <a:avLst/>
          </a:prstGeom>
        </p:spPr>
        <p:txBody>
          <a:bodyPr vert="horz" lIns="121920" tIns="60960" rIns="121920" bIns="6096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Ing. Žaneta </a:t>
            </a:r>
            <a:r>
              <a:rPr lang="cs-CZ" altLang="cs-CZ" sz="2400" b="1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Rylková</a:t>
            </a:r>
            <a:r>
              <a:rPr lang="cs-CZ" altLang="cs-CZ" sz="2400" b="1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Ph.D.</a:t>
            </a:r>
            <a:endParaRPr lang="en-GB" altLang="cs-CZ" sz="2400" b="1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Managerial</a:t>
            </a:r>
            <a:r>
              <a:rPr lang="cs-CZ" altLang="cs-CZ" sz="2400" dirty="0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altLang="cs-CZ" sz="2400" dirty="0" err="1" smtClean="0">
                <a:solidFill>
                  <a:srgbClr val="30787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Economics</a:t>
            </a:r>
            <a:endParaRPr lang="en-GB" altLang="cs-CZ" sz="2400" dirty="0" smtClean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en-GB" altLang="cs-CZ" sz="2400" dirty="0">
              <a:solidFill>
                <a:srgbClr val="30787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3832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Operating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profit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enterprise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(EBIT) in 2022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72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amounts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350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million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CZK.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one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half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composed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with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average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interest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12% p. a.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owners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require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appreciation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their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invested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15% per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year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Income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tax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rate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24%.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Calculate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economic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added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EVA and profit (ER).</a:t>
            </a:r>
          </a:p>
          <a:p>
            <a:pPr marL="0" indent="0">
              <a:buNone/>
            </a:pP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How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will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change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value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indicator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EVA and profit (ER)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is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expected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increase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share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foreign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50% to 70% in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relation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cs-CZ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capital</a:t>
            </a:r>
            <a:r>
              <a:rPr lang="cs-CZ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8056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251520" y="449337"/>
            <a:ext cx="335540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Economic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</a:t>
            </a:r>
            <a:r>
              <a:rPr kumimoji="0" lang="cs-CZ" sz="2800" b="1" i="0" u="none" strike="noStrike" kern="0" cap="none" spc="0" normalizeH="0" baseline="0" dirty="0" err="1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problem</a:t>
            </a:r>
            <a:r>
              <a:rPr kumimoji="0" lang="cs-CZ" sz="2800" b="1" i="0" u="none" strike="noStrike" kern="0" cap="none" spc="0" normalizeH="0" baseline="0" dirty="0" smtClean="0">
                <a:ln>
                  <a:noFill/>
                </a:ln>
                <a:solidFill>
                  <a:srgbClr val="307871"/>
                </a:solidFill>
                <a:effectLst/>
                <a:uLnTx/>
                <a:uFillTx/>
                <a:latin typeface="Times New Roman"/>
                <a:ea typeface="+mj-ea"/>
                <a:cs typeface="+mj-cs"/>
              </a:rPr>
              <a:t> 1</a:t>
            </a:r>
            <a:endParaRPr kumimoji="0" lang="en-GB" sz="2800" b="1" i="0" u="none" strike="noStrike" kern="0" cap="none" spc="0" normalizeH="0" baseline="0" dirty="0" smtClean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</a:endParaRPr>
          </a:p>
        </p:txBody>
      </p:sp>
      <p:sp>
        <p:nvSpPr>
          <p:cNvPr id="7" name="Zástupný symbol pro obsah 2"/>
          <p:cNvSpPr txBox="1">
            <a:spLocks/>
          </p:cNvSpPr>
          <p:nvPr/>
        </p:nvSpPr>
        <p:spPr>
          <a:xfrm>
            <a:off x="395536" y="1275606"/>
            <a:ext cx="5760640" cy="7186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en-GB" altLang="cs-CZ" sz="1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Zástupný symbol pro obsah 2"/>
          <p:cNvSpPr txBox="1">
            <a:spLocks/>
          </p:cNvSpPr>
          <p:nvPr/>
        </p:nvSpPr>
        <p:spPr>
          <a:xfrm>
            <a:off x="395536" y="1370575"/>
            <a:ext cx="9232558" cy="309384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cs-CZ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802790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730</TotalTime>
  <Words>92</Words>
  <Application>Microsoft Office PowerPoint</Application>
  <PresentationFormat>Širokoúhlá obrazovka</PresentationFormat>
  <Paragraphs>11</Paragraphs>
  <Slides>3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Times New Roman</vt:lpstr>
      <vt:lpstr>Motiv Office</vt:lpstr>
      <vt:lpstr>Financial Analysis and Economic Value Added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Rylkova</cp:lastModifiedBy>
  <cp:revision>159</cp:revision>
  <cp:lastPrinted>2022-10-31T10:58:06Z</cp:lastPrinted>
  <dcterms:created xsi:type="dcterms:W3CDTF">2016-11-25T20:36:16Z</dcterms:created>
  <dcterms:modified xsi:type="dcterms:W3CDTF">2022-11-07T07:14:05Z</dcterms:modified>
</cp:coreProperties>
</file>