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
  </p:notesMasterIdLst>
  <p:handoutMasterIdLst>
    <p:handoutMasterId r:id="rId6"/>
  </p:handoutMasterIdLst>
  <p:sldIdLst>
    <p:sldId id="257" r:id="rId2"/>
    <p:sldId id="329" r:id="rId3"/>
    <p:sldId id="256" r:id="rId4"/>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7607" y="0"/>
            <a:ext cx="2889938" cy="498136"/>
          </a:xfrm>
          <a:prstGeom prst="rect">
            <a:avLst/>
          </a:prstGeom>
        </p:spPr>
        <p:txBody>
          <a:bodyPr vert="horz" lIns="91440" tIns="45720" rIns="91440" bIns="45720" rtlCol="0"/>
          <a:lstStyle>
            <a:lvl1pPr algn="r">
              <a:defRPr sz="1200"/>
            </a:lvl1pPr>
          </a:lstStyle>
          <a:p>
            <a:fld id="{03069772-21C9-48C5-AA24-4DBBD0A427FC}" type="datetimeFigureOut">
              <a:rPr lang="cs-CZ" smtClean="0"/>
              <a:t>07.11.2022</a:t>
            </a:fld>
            <a:endParaRPr lang="cs-CZ"/>
          </a:p>
        </p:txBody>
      </p:sp>
      <p:sp>
        <p:nvSpPr>
          <p:cNvPr id="4" name="Zástupný symbol pro zápatí 3"/>
          <p:cNvSpPr>
            <a:spLocks noGrp="1"/>
          </p:cNvSpPr>
          <p:nvPr>
            <p:ph type="ftr" sz="quarter" idx="2"/>
          </p:nvPr>
        </p:nvSpPr>
        <p:spPr>
          <a:xfrm>
            <a:off x="0" y="9430092"/>
            <a:ext cx="2889938" cy="49813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7607" y="9430092"/>
            <a:ext cx="2889938" cy="498135"/>
          </a:xfrm>
          <a:prstGeom prst="rect">
            <a:avLst/>
          </a:prstGeom>
        </p:spPr>
        <p:txBody>
          <a:bodyPr vert="horz" lIns="91440" tIns="45720" rIns="91440" bIns="45720" rtlCol="0" anchor="b"/>
          <a:lstStyle>
            <a:lvl1pPr algn="r">
              <a:defRPr sz="1200"/>
            </a:lvl1pPr>
          </a:lstStyle>
          <a:p>
            <a:fld id="{644D67A9-9E71-477D-976F-4EC1E61A2E5F}" type="slidenum">
              <a:rPr lang="cs-CZ" smtClean="0"/>
              <a:t>‹#›</a:t>
            </a:fld>
            <a:endParaRPr lang="cs-CZ"/>
          </a:p>
        </p:txBody>
      </p:sp>
    </p:spTree>
    <p:extLst>
      <p:ext uri="{BB962C8B-B14F-4D97-AF65-F5344CB8AC3E}">
        <p14:creationId xmlns:p14="http://schemas.microsoft.com/office/powerpoint/2010/main" val="4174461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7607" y="0"/>
            <a:ext cx="2889938" cy="498136"/>
          </a:xfrm>
          <a:prstGeom prst="rect">
            <a:avLst/>
          </a:prstGeom>
        </p:spPr>
        <p:txBody>
          <a:bodyPr vert="horz" lIns="91440" tIns="45720" rIns="91440" bIns="45720" rtlCol="0"/>
          <a:lstStyle>
            <a:lvl1pPr algn="r">
              <a:defRPr sz="1200"/>
            </a:lvl1pPr>
          </a:lstStyle>
          <a:p>
            <a:fld id="{94530824-4354-4648-966B-525FFF429182}" type="datetimeFigureOut">
              <a:rPr lang="cs-CZ" smtClean="0"/>
              <a:t>07.11.2022</a:t>
            </a:fld>
            <a:endParaRPr lang="cs-CZ"/>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2"/>
            <a:ext cx="2889938" cy="49813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7607" y="9430092"/>
            <a:ext cx="2889938" cy="498135"/>
          </a:xfrm>
          <a:prstGeom prst="rect">
            <a:avLst/>
          </a:prstGeom>
        </p:spPr>
        <p:txBody>
          <a:bodyPr vert="horz" lIns="91440" tIns="45720" rIns="91440" bIns="45720" rtlCol="0" anchor="b"/>
          <a:lstStyle>
            <a:lvl1pPr algn="r">
              <a:defRPr sz="1200"/>
            </a:lvl1pPr>
          </a:lstStyle>
          <a:p>
            <a:fld id="{814921AE-A740-476D-ADC4-50070B553E9D}" type="slidenum">
              <a:rPr lang="cs-CZ" smtClean="0"/>
              <a:t>‹#›</a:t>
            </a:fld>
            <a:endParaRPr lang="cs-CZ"/>
          </a:p>
        </p:txBody>
      </p:sp>
    </p:spTree>
    <p:extLst>
      <p:ext uri="{BB962C8B-B14F-4D97-AF65-F5344CB8AC3E}">
        <p14:creationId xmlns:p14="http://schemas.microsoft.com/office/powerpoint/2010/main" val="143937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4921AE-A740-476D-ADC4-50070B553E9D}" type="slidenum">
              <a:rPr lang="cs-CZ" smtClean="0"/>
              <a:t>1</a:t>
            </a:fld>
            <a:endParaRPr lang="cs-CZ"/>
          </a:p>
        </p:txBody>
      </p:sp>
    </p:spTree>
    <p:extLst>
      <p:ext uri="{BB962C8B-B14F-4D97-AF65-F5344CB8AC3E}">
        <p14:creationId xmlns:p14="http://schemas.microsoft.com/office/powerpoint/2010/main" val="226587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575267"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Inventory</a:t>
            </a:r>
            <a:r>
              <a:rPr lang="cs-CZ" sz="5333" b="1" dirty="0" smtClean="0">
                <a:solidFill>
                  <a:schemeClr val="bg1"/>
                </a:solidFill>
                <a:latin typeface="Times New Roman" panose="02020603050405020304" pitchFamily="18" charset="0"/>
                <a:cs typeface="Times New Roman" panose="02020603050405020304" pitchFamily="18" charset="0"/>
              </a:rPr>
              <a:t> management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Ing. Žaneta </a:t>
            </a:r>
            <a:r>
              <a:rPr lang="cs-CZ" altLang="cs-CZ" sz="2400" b="1" dirty="0" err="1" smtClean="0">
                <a:solidFill>
                  <a:srgbClr val="307871"/>
                </a:solidFill>
                <a:latin typeface="Times New Roman" panose="02020603050405020304" pitchFamily="18" charset="0"/>
                <a:cs typeface="Times New Roman" panose="02020603050405020304" pitchFamily="18" charset="0"/>
              </a:rPr>
              <a:t>Rylková</a:t>
            </a:r>
            <a:r>
              <a:rPr lang="cs-CZ" altLang="cs-CZ" sz="2400" b="1" dirty="0" smtClean="0">
                <a:solidFill>
                  <a:srgbClr val="307871"/>
                </a:solidFill>
                <a:latin typeface="Times New Roman" panose="02020603050405020304" pitchFamily="18" charset="0"/>
                <a:cs typeface="Times New Roman" panose="02020603050405020304" pitchFamily="18" charset="0"/>
              </a:rPr>
              <a:t>, Ph.D.</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err="1" smtClean="0">
                <a:solidFill>
                  <a:srgbClr val="307871"/>
                </a:solidFill>
                <a:latin typeface="Times New Roman" panose="02020603050405020304" pitchFamily="18" charset="0"/>
                <a:cs typeface="Times New Roman" panose="02020603050405020304" pitchFamily="18" charset="0"/>
              </a:rPr>
              <a:t>Managerial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Economics</a:t>
            </a:r>
            <a:endParaRPr lang="en-GB" altLang="cs-CZ" sz="2400" dirty="0" smtClean="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5540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Economic</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problem</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1</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70575"/>
            <a:ext cx="9232558" cy="3093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Times New Roman" panose="02020603050405020304" pitchFamily="18" charset="0"/>
                <a:cs typeface="Times New Roman" panose="02020603050405020304" pitchFamily="18" charset="0"/>
              </a:rPr>
              <a:t>On average 0.6 l of fruit drink is consumed to prepare 1 portion of breakfast for customers of the EURO hotel in </a:t>
            </a:r>
            <a:r>
              <a:rPr lang="en-US" sz="2400" dirty="0" err="1">
                <a:latin typeface="Times New Roman" panose="02020603050405020304" pitchFamily="18" charset="0"/>
                <a:cs typeface="Times New Roman" panose="02020603050405020304" pitchFamily="18" charset="0"/>
              </a:rPr>
              <a:t>Opava</a:t>
            </a:r>
            <a:r>
              <a:rPr lang="en-US" sz="2400" dirty="0">
                <a:latin typeface="Times New Roman" panose="02020603050405020304" pitchFamily="18" charset="0"/>
                <a:cs typeface="Times New Roman" panose="02020603050405020304" pitchFamily="18" charset="0"/>
              </a:rPr>
              <a:t>. The hotel is open 24 hours a day (including Saturdays, Sundays and public holidays) and serves 80 pcs of breakfast per day. At the beginning of June (30 days) and July (31 days), the stock of fruit drinks </a:t>
            </a:r>
            <a:r>
              <a:rPr lang="en-US" sz="2400" dirty="0" smtClean="0">
                <a:latin typeface="Times New Roman" panose="02020603050405020304" pitchFamily="18" charset="0"/>
                <a:cs typeface="Times New Roman" panose="02020603050405020304" pitchFamily="18" charset="0"/>
              </a:rPr>
              <a:t>correspond</a:t>
            </a:r>
            <a:r>
              <a:rPr lang="cs-CZ" sz="2400" smtClean="0">
                <a:latin typeface="Times New Roman" panose="02020603050405020304" pitchFamily="18" charset="0"/>
                <a:cs typeface="Times New Roman" panose="02020603050405020304" pitchFamily="18" charset="0"/>
              </a:rPr>
              <a:t>s</a:t>
            </a:r>
            <a:r>
              <a:rPr lang="en-US" sz="240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its four-day consumption</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r>
              <a:rPr lang="cs-CZ" sz="2400" b="1" dirty="0" err="1">
                <a:latin typeface="Times New Roman" panose="02020603050405020304" pitchFamily="18" charset="0"/>
                <a:cs typeface="Times New Roman" panose="02020603050405020304" pitchFamily="18" charset="0"/>
              </a:rPr>
              <a:t>Calculate</a:t>
            </a:r>
            <a:r>
              <a:rPr lang="cs-CZ" sz="2400" b="1"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0" indent="0">
              <a:buNone/>
            </a:pPr>
            <a:r>
              <a:rPr lang="cs-CZ" sz="2400" dirty="0">
                <a:latin typeface="Times New Roman" panose="02020603050405020304" pitchFamily="18" charset="0"/>
                <a:cs typeface="Times New Roman" panose="02020603050405020304" pitchFamily="18" charset="0"/>
              </a:rPr>
              <a:t>1. </a:t>
            </a:r>
            <a:r>
              <a:rPr lang="cs-CZ" sz="2400" dirty="0" err="1">
                <a:latin typeface="Times New Roman" panose="02020603050405020304" pitchFamily="18" charset="0"/>
                <a:cs typeface="Times New Roman" panose="02020603050405020304" pitchFamily="18" charset="0"/>
              </a:rPr>
              <a:t>Consumption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in June and in July.</a:t>
            </a:r>
            <a:br>
              <a:rPr lang="cs-CZ" sz="2400" dirty="0">
                <a:latin typeface="Times New Roman" panose="02020603050405020304" pitchFamily="18" charset="0"/>
                <a:cs typeface="Times New Roman" panose="02020603050405020304" pitchFamily="18" charset="0"/>
              </a:rPr>
            </a:br>
            <a:r>
              <a:rPr lang="cs-CZ" sz="2400" dirty="0">
                <a:latin typeface="Times New Roman" panose="02020603050405020304" pitchFamily="18" charset="0"/>
                <a:cs typeface="Times New Roman" panose="02020603050405020304" pitchFamily="18" charset="0"/>
              </a:rPr>
              <a:t>2. </a:t>
            </a:r>
            <a:r>
              <a:rPr lang="cs-CZ" sz="2400" dirty="0" err="1">
                <a:latin typeface="Times New Roman" panose="02020603050405020304" pitchFamily="18" charset="0"/>
                <a:cs typeface="Times New Roman" panose="02020603050405020304" pitchFamily="18" charset="0"/>
              </a:rPr>
              <a:t>Amount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a:t>
            </a:r>
            <a:r>
              <a:rPr lang="cs-CZ" sz="2400" dirty="0" err="1">
                <a:latin typeface="Times New Roman" panose="02020603050405020304" pitchFamily="18" charset="0"/>
                <a:cs typeface="Times New Roman" panose="02020603050405020304" pitchFamily="18" charset="0"/>
              </a:rPr>
              <a:t>delivery</a:t>
            </a:r>
            <a:r>
              <a:rPr lang="cs-CZ" sz="2400" dirty="0">
                <a:latin typeface="Times New Roman" panose="02020603050405020304" pitchFamily="18" charset="0"/>
                <a:cs typeface="Times New Roman" panose="02020603050405020304" pitchFamily="18" charset="0"/>
              </a:rPr>
              <a:t> in June.</a:t>
            </a:r>
            <a:br>
              <a:rPr lang="cs-CZ" sz="2400" dirty="0">
                <a:latin typeface="Times New Roman" panose="02020603050405020304" pitchFamily="18" charset="0"/>
                <a:cs typeface="Times New Roman" panose="02020603050405020304" pitchFamily="18" charset="0"/>
              </a:rPr>
            </a:br>
            <a:r>
              <a:rPr lang="cs-CZ" sz="2400" dirty="0">
                <a:latin typeface="Times New Roman" panose="02020603050405020304" pitchFamily="18" charset="0"/>
                <a:cs typeface="Times New Roman" panose="02020603050405020304" pitchFamily="18" charset="0"/>
              </a:rPr>
              <a:t>3. </a:t>
            </a:r>
            <a:r>
              <a:rPr lang="cs-CZ" sz="2400" dirty="0" err="1">
                <a:latin typeface="Times New Roman" panose="02020603050405020304" pitchFamily="18" charset="0"/>
                <a:cs typeface="Times New Roman" panose="02020603050405020304" pitchFamily="18" charset="0"/>
              </a:rPr>
              <a:t>Deadline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for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first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delivery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fruit</a:t>
            </a:r>
            <a:r>
              <a:rPr lang="cs-CZ" sz="2400" dirty="0">
                <a:latin typeface="Times New Roman" panose="02020603050405020304" pitchFamily="18" charset="0"/>
                <a:cs typeface="Times New Roman" panose="02020603050405020304" pitchFamily="18" charset="0"/>
              </a:rPr>
              <a:t> drink in July.</a:t>
            </a:r>
          </a:p>
          <a:p>
            <a:pPr marL="0" indent="0">
              <a:buNone/>
            </a:pP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a:p>
        </p:txBody>
      </p:sp>
    </p:spTree>
    <p:extLst>
      <p:ext uri="{BB962C8B-B14F-4D97-AF65-F5344CB8AC3E}">
        <p14:creationId xmlns:p14="http://schemas.microsoft.com/office/powerpoint/2010/main" val="238805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5540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Economic</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problem</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1</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70575"/>
            <a:ext cx="9232558" cy="3093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a:t>
            </a:fld>
            <a:endParaRPr lang="cs-CZ"/>
          </a:p>
        </p:txBody>
      </p:sp>
    </p:spTree>
    <p:extLst>
      <p:ext uri="{BB962C8B-B14F-4D97-AF65-F5344CB8AC3E}">
        <p14:creationId xmlns:p14="http://schemas.microsoft.com/office/powerpoint/2010/main" val="300802790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111</Words>
  <Application>Microsoft Office PowerPoint</Application>
  <PresentationFormat>Širokoúhlá obrazovka</PresentationFormat>
  <Paragraphs>12</Paragraphs>
  <Slides>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Calibri</vt:lpstr>
      <vt:lpstr>Calibri Light</vt:lpstr>
      <vt:lpstr>Times New Roman</vt:lpstr>
      <vt:lpstr>Motiv Office</vt:lpstr>
      <vt:lpstr>Inventory management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Rylkova</cp:lastModifiedBy>
  <cp:revision>154</cp:revision>
  <cp:lastPrinted>2022-10-31T10:56:44Z</cp:lastPrinted>
  <dcterms:created xsi:type="dcterms:W3CDTF">2016-11-25T20:36:16Z</dcterms:created>
  <dcterms:modified xsi:type="dcterms:W3CDTF">2022-11-07T07:16:00Z</dcterms:modified>
</cp:coreProperties>
</file>