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developed,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begins.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budget is the last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check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has on the feasibility of its selected strategy. An ideal strategy might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to be completely impractical only after specific implementation programs are costed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detail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program, divisional, and corporate budgets are approved,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developed.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Operating Procedures (SOPs),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typically detail the various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must be carried out to complete a corporation’s programs.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routines, procedures are the primary means by which organizations accomplish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of what they do.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9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99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Designing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Jobs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to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the study of individual tasks in an attempt to make them more relevant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 and to the employee(s).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some of the adverse consequences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task specialization, corporations have turned to new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job enlargement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tasks to give a worker more of the same type of duties to perform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workers through several jobs to increase variety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enrichment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altering the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 by giving the worker more autonomy and control over activities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good example of job enrichment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3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22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International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company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that engages in any combination of activities, from exporting/importing to full-scale manufacturing, in foreign countries.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 corporation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(MNC)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developed international company with a deep involvement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the world, plus a worldwide perspective in its management and decision making.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MNC to be considered global, it must manage its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worldwide operations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if they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totally interconnected. This approach works best when the industry has moved from being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multidomestic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country’s industry is essentially separate from the same industry in other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country is a part of one worldwide industry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22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International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Spulber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his book,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Competitive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forces pushing for standardization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Convergence in customer preferences and income across target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from successful global products.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customer awareness of international brands.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scale.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Falling trading costs across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exchange and business interactions among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forces pushing for customization to local markets are: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Persistent differences in customer preferences.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Persistent differences in customer incomes.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need to build local brand reputation.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from successful, innovative domestic companies.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in trading costs across countries.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regulatory requirements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2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of new strategies and policies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calls for new human resource management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and a different use of personnel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staffing issues can involve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new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new skills, firing people with inappropriate or substandard skills, and/or training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employees to learn new skills.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demonstrates that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with enlightened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talent-management policies and programs have higher returns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sales, investments,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assets, and equity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2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deal with integration issues, some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appointing special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managers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shepherd companies through the implementation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of the integrator is to prepare a competitive profile of the combined</a:t>
            </a:r>
            <a:r>
              <a:rPr lang="cs-CZ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its strengths and weaknesses, draft an ideal profile of what the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company should look like, develop action plans to close the gap between the actuality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ideal, and establish training programs to unite the combined company and to make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more competitive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 successful integration manager, a person should have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the acquiring company,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flexible management style,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ability to work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cross-functional project teams,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willingness to work independently, and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(sufficient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and cultural intelligence to work well with people from all backgrounds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 the case of structure,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requirements are likely to follow a change in strategy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promotions should be based not only on current job performance but also on whether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 has the skills and abilities to do what is needed to implement the new strategy.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formulated a new strategy, a corporation may find that it needs to either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different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retrain current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implement the new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way to implement a company’s business strategy, such as overall low cost, is through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and development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32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Executives with a particular mix of skills and experiences may be classified as 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type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paired with a specific corporate 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a corporation following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concentration strategy emphasizing vertical or horizontal growth would probably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an aggressive new chief executive with a great deal of experience in that particular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industry expert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strategy, in contrast, might call for someone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 analytical mind who is highly knowledgeable in other industries and can manager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product lines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portfolio manager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53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orporation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choosing to follow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strategy would probably want as its CEO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cautious profit planner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person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style, a production or engineering background, and experience with controlling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budgets, capital expenditures, inventories, and standardization procedures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 companies in a relatively attractive industry tend to turn to a type of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known as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turnaround specialist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save the company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company cannot be saved,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liquidator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called on by a bankruptcy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to close the firm and liquidate its assets.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and development are important not only to ensure that people with the right mix of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 and experiences are initially hired but also to help them grow on the job 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prepared for future promotions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succession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process of replacing a key top manager.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can identify and prepare its people for important positions in several ways. 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is to establish a sound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good performers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promotion potential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should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its human resource system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not only that people are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hired without regard to their racial, ethnic, or religious background, but also that they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being identified for training and promotion in the same manner.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diversity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a competitive advantage in a multi-ethnic world.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76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udgets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rocedures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 </a:t>
            </a:r>
            <a:r>
              <a:rPr lang="cs-CZ" alt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cs-CZ" alt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large organizations are using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centers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evaluate a person’s suitability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advanced position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use special interviews, management games, in-basket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exercises, leaderless group discussions, case analyses, decision-making exercises, and oral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 assess the potential of employees for specific positions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 into these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positions are based on performance levels in the assessment center. Assessment centers have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been able to accurately predict subsequent job performance and career success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rotation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people from one job to another—is also used in many large Corporations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employees are gaining the appropriate mix of experiences to prepare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for future responsibilities. Rotating people among divisions is one way that a corporation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improve the level of organizational learning.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2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72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Staffing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Directing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11002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Retrenchment</a:t>
            </a:r>
            <a:endParaRPr lang="cs-CZ" alt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Downsizing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(sometimes called “rightsizing” or “resizing”) refers to the planned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positions or jobs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following guidelines that have been proposed for successful downsizing: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unnecessary work instead of making across-the-board cuts: Spend the time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research where money is going and eliminate the task, not the workers, if it doesn’t add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to what the firm is producing.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out work that others can do cheaper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long-run efficiencies: Don’t simply eliminate all 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postponable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expenses, such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maintenance, R&amp;D, and advertising, in the unjustifiable hope that the 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become more supportive.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 the reasons for actions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 in the remaining employees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value-added jobs to balance out job elimination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0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also involves leading through coaching people to use their abilities and skills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effectively and efficiently to achieve organizational objectives.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direction,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 to do their work according to their personal view of what tasks should be done, how,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what order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may approach their work as they have in the past or emphasize 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they most enjoy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regardless of the corporation’s priorities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implementing a new strategy, a company should take the time to assess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strategy-culture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3536" t="13929" r="18500" b="6380"/>
          <a:stretch/>
        </p:blipFill>
        <p:spPr>
          <a:xfrm>
            <a:off x="2566417" y="1445748"/>
            <a:ext cx="6275381" cy="485295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852589" y="993709"/>
            <a:ext cx="57030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Strategy–Culture Compatibility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1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071" t="22000" r="10893" b="10381"/>
          <a:stretch/>
        </p:blipFill>
        <p:spPr>
          <a:xfrm>
            <a:off x="1873032" y="1418705"/>
            <a:ext cx="7573185" cy="442912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023288" y="957040"/>
            <a:ext cx="742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Managing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Culture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Firm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22691" y="5906956"/>
            <a:ext cx="5992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Based on A. R. </a:t>
            </a:r>
            <a:r>
              <a:rPr lang="en-US" sz="1000" i="1" dirty="0" err="1"/>
              <a:t>Malezadeh</a:t>
            </a:r>
            <a:r>
              <a:rPr lang="en-US" sz="1000" i="1" dirty="0"/>
              <a:t> and A. </a:t>
            </a:r>
            <a:r>
              <a:rPr lang="en-US" sz="1000" i="1" dirty="0" err="1"/>
              <a:t>Nahavandi</a:t>
            </a:r>
            <a:r>
              <a:rPr lang="en-US" sz="1000" i="1" dirty="0"/>
              <a:t>, </a:t>
            </a:r>
            <a:r>
              <a:rPr lang="cs-CZ" sz="1000" i="1" dirty="0" smtClean="0"/>
              <a:t>1990. </a:t>
            </a:r>
            <a:r>
              <a:rPr lang="en-US" sz="1000" i="1" dirty="0" smtClean="0"/>
              <a:t>“Making </a:t>
            </a:r>
            <a:r>
              <a:rPr lang="en-US" sz="1000" i="1" dirty="0"/>
              <a:t>Mergers Work in Managing Cultures,” Journal </a:t>
            </a:r>
            <a:r>
              <a:rPr lang="en-US" sz="1000" i="1" dirty="0" smtClean="0"/>
              <a:t>of</a:t>
            </a:r>
            <a:r>
              <a:rPr lang="cs-CZ" sz="1000" i="1" dirty="0" smtClean="0"/>
              <a:t> </a:t>
            </a:r>
            <a:r>
              <a:rPr lang="en-US" sz="1000" i="1" dirty="0" smtClean="0"/>
              <a:t>Business Strategy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209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can be directed toward accomplishing strategic goals through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planning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minimum, 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plan states what actions are going to be taken, by whom, during what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frame, and with what expected results.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a program has been selected to implement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strategy, an action plan should be developed to put the program in place.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7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action plan to develop a new advertising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should include much of the following information: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actions to be taken to make the program operational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to begin and end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(identified by name and title) responsible for carrying out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responsible for monitoring the timeliness and effectiveness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financial and physical consequences of each action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Contingency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4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29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Leading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17087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Objectives (MBO) is a technique that encourages participative decision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through shared goal setting at all organizational levels and performance Assessment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achievement of stated objective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MBO process involves: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and communicating organizational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individual objectives (through superior-subordinate interaction) that help implement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ones.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 action plan of activities needed to achieve the objectives.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Periodically (at least quarterly) reviewing performance as it relates to the objectives and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the results in the annual performance appraisal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the implementation process, strategy makers must consider these questions: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people who will carry out the strategic plan?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must be done to align the company’s operations in the new intended direction?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en-US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everyone going to work together to do what is needed?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questions and similar ones should have been addressed initially when the pros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 of strategic alternatives were analyzed.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618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implementation is the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total of the activities and choices required for the execution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strategic plan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process by which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objectives, strategies, and policies are put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action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the development of programs, budgets, and procedures.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implementation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considered after strategy has been formulated, implementation is a key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and strategy implementation should thus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two sides of the same coin.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265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scanning and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formulation are crucial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strategic management but are only the beginning of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carry a strategic plan into the day-to-day operations of the workplace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major reason why strategic planning often fails to achieve its objectives.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strategy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successfully implemented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must be made action oriented. This is done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series of programs that are funded through specific budgets and contain new detailed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implemented by modifying structure (organizing), selecting the appropriate people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carry out the strategy (staffing), and communicating clearly how the strategy can be put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(leading).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how a corporation is organized, those who implement strategy will probably be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much more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set of people than those who formulate it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most large, multi-industry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corporations, the i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mplementers are everyone in the organization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presidents of 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and directors of divisions or strategic business units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(SBUs) work with their subordinates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put together large-scale implementation plans</a:t>
            </a: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managers, project managers, and unit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heads put together plans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their specific plants, departments, and units.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every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 down to the first-line supervisor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employee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involved in some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 in the implementation of corporate, business, and functional strategies.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7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Implementation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Fortune 500 firms revealed that more than half of the corporations experienced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10 problems when they attempted to implement a strategic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problems are listed in order of frequency: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took more time than originally planned.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Unanticipated major problems arose.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were ineffectively coordinated.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Competing activities and crises took attention away from implementation.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involved employees had insufficient capabilities to perform their jobs.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Lower-level employees were inadequately trained.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Uncontrollable external environmental factors created problems.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 managers provided inadequate leadership and direction.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implementation tasks and activities were poorly defined.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system inadequately monitored activities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76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Programs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,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Budgets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Procedures</a:t>
            </a:r>
            <a:r>
              <a:rPr lang="cs-CZ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managers of divisions and functional areas work with their fellow managers to develop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implementation of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a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a strategy action oriented.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Xerox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introduced a program called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Lean Six Sigma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program was developer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and improve a poorly performing process.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change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managers decide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quickly change should proceed, in what order changes should take place, whether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at a new site, and whether the proposed systems are stable and coherent.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0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5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Matrix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Change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3290466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(new programs) for a manufacturing plant are drawn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and existing practices (current activities) are drawn on the horizontal axis.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40143" t="10381" r="7358" b="5048"/>
          <a:stretch/>
        </p:blipFill>
        <p:spPr>
          <a:xfrm>
            <a:off x="3993208" y="1050320"/>
            <a:ext cx="6002129" cy="493460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07421" y="5984925"/>
            <a:ext cx="46739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</a:t>
            </a:r>
            <a:r>
              <a:rPr lang="en-US" sz="1000" i="1" dirty="0" smtClean="0"/>
              <a:t>The </a:t>
            </a:r>
            <a:r>
              <a:rPr lang="en-US" sz="1000" i="1" dirty="0"/>
              <a:t>Matrix of Change by </a:t>
            </a:r>
            <a:r>
              <a:rPr lang="en-US" sz="1000" i="1" dirty="0" smtClean="0"/>
              <a:t>E.</a:t>
            </a:r>
            <a:r>
              <a:rPr lang="cs-CZ" sz="1000" i="1" dirty="0" smtClean="0"/>
              <a:t>1997.</a:t>
            </a:r>
            <a:r>
              <a:rPr lang="en-US" sz="1000" i="1" dirty="0" smtClean="0"/>
              <a:t> </a:t>
            </a:r>
            <a:r>
              <a:rPr lang="en-US" sz="1000" i="1" dirty="0" err="1"/>
              <a:t>Brynjolfsson</a:t>
            </a:r>
            <a:r>
              <a:rPr lang="en-US" sz="1000" i="1" dirty="0"/>
              <a:t>, A</a:t>
            </a:r>
            <a:r>
              <a:rPr lang="en-US" sz="1000" i="1" dirty="0" smtClean="0"/>
              <a:t>.</a:t>
            </a:r>
            <a:r>
              <a:rPr lang="cs-CZ" sz="1000" i="1" dirty="0" smtClean="0"/>
              <a:t> </a:t>
            </a:r>
            <a:r>
              <a:rPr lang="en-US" sz="1000" i="1" dirty="0" smtClean="0"/>
              <a:t>A</a:t>
            </a:r>
            <a:r>
              <a:rPr lang="en-US" sz="1000" i="1" dirty="0"/>
              <a:t>. Renshaw, and M. Van </a:t>
            </a:r>
            <a:r>
              <a:rPr lang="en-US" sz="1000" i="1" dirty="0" err="1"/>
              <a:t>Alstyne</a:t>
            </a:r>
            <a:r>
              <a:rPr lang="en-US" sz="1000" i="1" dirty="0"/>
              <a:t>. </a:t>
            </a:r>
            <a:r>
              <a:rPr lang="en-US" sz="1000" i="1" dirty="0" smtClean="0"/>
              <a:t>Sloan</a:t>
            </a:r>
            <a:r>
              <a:rPr lang="cs-CZ" sz="1000" i="1" dirty="0" smtClean="0"/>
              <a:t> </a:t>
            </a:r>
            <a:r>
              <a:rPr lang="en-US" sz="1000" i="1" dirty="0" smtClean="0"/>
              <a:t>Management Review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9245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2595</Words>
  <Application>Microsoft Office PowerPoint</Application>
  <PresentationFormat>Širokoúhlá obrazovka</PresentationFormat>
  <Paragraphs>222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Office</vt:lpstr>
      <vt:lpstr>Strategy Implementation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389</cp:revision>
  <dcterms:created xsi:type="dcterms:W3CDTF">2016-11-25T20:36:16Z</dcterms:created>
  <dcterms:modified xsi:type="dcterms:W3CDTF">2020-11-17T13:51:18Z</dcterms:modified>
</cp:coreProperties>
</file>