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4" r:id="rId13"/>
    <p:sldId id="272" r:id="rId14"/>
    <p:sldId id="273" r:id="rId15"/>
    <p:sldId id="274" r:id="rId16"/>
    <p:sldId id="275" r:id="rId17"/>
    <p:sldId id="278" r:id="rId18"/>
    <p:sldId id="288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Summary (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 Table)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8393" t="18380" r="5643" b="13238"/>
          <a:stretch/>
        </p:blipFill>
        <p:spPr>
          <a:xfrm>
            <a:off x="1244697" y="2150017"/>
            <a:ext cx="7772400" cy="39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strategic management tool which is used to analyze the current position of the divisions and suggest the strategies for the future.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Internal-External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 an analysis of internal and external business factors which are combined into one suggestive model.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1883794" y="2324300"/>
            <a:ext cx="7096125" cy="37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EFAS and IFAS Tables plus the SFAS Matrix have been developed to deal with the criticisms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SWOT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together, they are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analytical set of tools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 Factors Analysis Summary)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summarizes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strategic factors by combining the external factors from the EFAS Table with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factors from the IFAS Table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SFAS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requires a strategic decision maker to condense these strengths, weaknesses, opportunities,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threats into fewer than 10 strategic factors.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reviewing and revising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given each factor. The revised weights reflect the priority of each factor as a determinant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company’s future success.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highest-weighted EFAS and IFAS factors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in the SFAS Matrix.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Factors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most important EFAS and IFAS items.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factor, indicate whether it is a Strength (S), Weakness (W), an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(O), or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2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weights for all of the internal and external strategic factors.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weights calculated earlier for EFAS and IFAS will probably have to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adjusted.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rating of how the company’s management is responding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of the strategic factors.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will probably (but not always) be the same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those listed in the EFAS and IFAS Tables.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</a:t>
            </a:r>
            <a:r>
              <a:rPr lang="en-US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by its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 in Column 3 to obtain the factor’s rated score.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indicate short-term (less than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year), intermediate-term (one to three years), or long-term (three years and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repeat or revise your comments for each strategic factor from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EFAS and IFAS Tables. The total weighted score for the average firm in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is always 3.0.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2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214" t="20666" r="10892" b="15714"/>
          <a:stretch/>
        </p:blipFill>
        <p:spPr>
          <a:xfrm>
            <a:off x="2786290" y="1043050"/>
            <a:ext cx="4931228" cy="2678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2893" t="23143" r="11214" b="15143"/>
          <a:stretch/>
        </p:blipFill>
        <p:spPr>
          <a:xfrm>
            <a:off x="2786290" y="3721148"/>
            <a:ext cx="4931228" cy="25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enerating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4821" t="16285" r="12821" b="11143"/>
          <a:stretch/>
        </p:blipFill>
        <p:spPr>
          <a:xfrm>
            <a:off x="1465133" y="957040"/>
            <a:ext cx="7842496" cy="53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68288" algn="just">
              <a:spcBef>
                <a:spcPct val="0"/>
              </a:spcBef>
              <a:defRPr/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objective of a SWOT analysis is to help organizations develop a full awareness of all the factors involved in making a business decision.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was created in the 1960s by Albert Humphrey of the Stanford Research Institute, during a study conducted to identify why corporate planning consistently failed. Since its creation, SWOT has become one of the most useful tools for business owners to start and grow their companies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SWOT analysis is a compilation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company's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strengths, weaknesses, opportunities and threats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objective of a SWOT analysis is to help organizations develop a full awareness of all the factors involved in making a business decision.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(strengths, weaknesses, opportunities and threats) analysis is a planning process that helps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challenges and determine what new leads to pursue.</a:t>
            </a: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47512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(W)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the resources and experience readily available to you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commonly considered internal factors: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inancial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(funding, sources of income and investment opportunities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hysical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(location, facilities and equipment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(employees, volunteers and target audiences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natural resources, trademarks, patents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urrent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(employee programs, department hierarchies and software systems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forces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affect every company, organization and individual. Whether these factors are connected directly or indirectly to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(O)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important to note and document each one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are typically things you or your company do not control, such as the following: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(new products, technology advancements and shifts in audience needs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(local, national and international financial trends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(donations, legislature and other sources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emographics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environmental and economic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(TOWS is just another way of saying SWOT) illustrates how the external opportunities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facing a particular corporation can be matched with that company’s internal strengths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weaknesses to result in four sets of possible strategic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brainstorming to create alternative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might not otherwise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forces strategic managers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various kinds of growth as well as retrenchment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used to generate corporate as well as business strategies.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EFAS table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IFAS table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matrix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8464" t="22001" r="6607" b="12286"/>
          <a:stretch/>
        </p:blipFill>
        <p:spPr>
          <a:xfrm>
            <a:off x="1193576" y="1164853"/>
            <a:ext cx="8816698" cy="50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Matrix,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algn="just">
              <a:spcBef>
                <a:spcPct val="0"/>
              </a:spcBef>
              <a:buNone/>
              <a:defRPr/>
            </a:pPr>
            <a:r>
              <a:rPr lang="en-US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series of possible strategies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company or business unit under consideration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particular combinations of the four sets of factors: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by thinking of ways in which a company or business unit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its strengths to take advantage of opportunities.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company’s or unit’s strengths as a way to avoid threats.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take advantage of opportunities by overcoming weaknesses.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basically defensive and primarily act to minimize weaknesses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742950" algn="just">
              <a:spcBef>
                <a:spcPct val="0"/>
              </a:spcBef>
              <a:buNone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primary criticisms of SWOT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are: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lengthy lists.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no weights to reflect priorities.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ambiguous words and phrases.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factor can be placed in two categories (e.g., a strength may also be a weakness).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obligation to verify opinions with data or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only a single level of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logical link to strategy implementation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a propitious niche is one way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sustainable competitive advantage using those strategic factors.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find a </a:t>
            </a:r>
            <a:r>
              <a:rPr lang="en-US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favorable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so well suited to the firm’s internal and external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that other corporations are not likely to challenge or dislodge 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niche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propitious to the extent that it currently is just large enough for one firm to satisfy its demand.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has found and filled that niche, it is not worth a potential competitor’s time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to also go after the same niche.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niche may also be called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is able to satisfy customers’ needs in a way that rivals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given the context in which it operates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9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7964" t="13238" r="23643" b="9809"/>
          <a:stretch/>
        </p:blipFill>
        <p:spPr>
          <a:xfrm>
            <a:off x="3571519" y="1462011"/>
            <a:ext cx="3118756" cy="4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Position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that focuses on strategy formulation especially as related to the competitive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as a basis for other analyses, such as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analysis, BCG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industry analysis, or assessing strategic alternatives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upon two internal and two external strategic dimensions in order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posture in the industry.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is based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 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dimensions and places them on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Cartesian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with X and Y coordinates.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 descr="SPACE matrix average scores tab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1029903" y="1164853"/>
            <a:ext cx="8980371" cy="512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5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2" y="1117924"/>
            <a:ext cx="6371924" cy="4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1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Review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Mission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Objectives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reexamination of an organization’s current mission and objectives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made before alternative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can be generated and evaluated.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when formulating strategy,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makers tend to concentrate on the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possibilities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on a mission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fulfilled and objectives to be achieved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result is that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strategies that set our objectives for us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having our choices incorporate clear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a mission statement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mission does not provide a common thread (a unifying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theme) for a corporation’s businesses, managers may be unclear about where the company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heading. Objectives and strategies might be in conflict with each other. Divisions might be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against one another rather than against outside competition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made to systematize knowledge from internal and external environment analysis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is to 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followed up forms in the form of systematization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IFAS, EFAS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Thereafter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inecessary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lternative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ithin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industry there are usually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variables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company’s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must understand in order to be successful.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 are variables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significantly affect the overall competitive positions of companies within 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industry.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matrix summarizes the key success factors within a particular industry.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matrix gives a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for each factor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how important that factor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 success within the industry.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also specifies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various competitors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 are responding to each factor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8 to 10 factors that appear to determine success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2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weight to each factor, from 1.0 (Most Important) to 0.0 (Not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Important) based on that factor’s probable impact on the overall industry’s current and future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success. (All weights must sum to 1.0 regardless of the number of strategic factors.)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(Company A Rating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particular company within the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Company A. Assign a rating to each factor from 5 (Outstanding) to 1 (Poor) based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Company A’s current response to that particular factor. Each rating is a judgment regarding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that company is specifically dealing with each key success factor.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 each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by its rating in Column 3 to obtain that factor’s weighted score for Company A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Rating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second company within the industry – in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Company B.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rating to each key success factor from 5.0 (Outstanding)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1.0 (Poor), based on Company B’s current response to each particular factor.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times its rating in Column 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weighted score indicates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each company is responding to current and expected key success factors in the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industry’s environment.</a:t>
            </a: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EFAS</a:t>
            </a: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EFAS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Analysis Summary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way to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external factors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accepted categories of opportunities and threats as well as to analyze how well a particular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management (rating) is responding to these specific factors in light of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importance (weight) of these factors to the company.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1" t="17238" r="12929" b="23524"/>
          <a:stretch/>
        </p:blipFill>
        <p:spPr>
          <a:xfrm>
            <a:off x="2519772" y="3009074"/>
            <a:ext cx="6498771" cy="32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 Analysis Summary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internal factors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generally accepted categories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as well as to analyze how well a particular company’s management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responding to these specific factors in light of the perceived importance of these factors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(Value, Rareness, Imitability, &amp; Organization) to assess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each of the factors that might be considered strengths.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its internal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orientation, 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 Table is built the same way as the EFAS Table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0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2400</Words>
  <Application>Microsoft Office PowerPoint</Application>
  <PresentationFormat>Širokoúhlá obrazovka</PresentationFormat>
  <Paragraphs>179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Synthesis of External and Internal Factors of Business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zap0046</cp:lastModifiedBy>
  <cp:revision>237</cp:revision>
  <dcterms:created xsi:type="dcterms:W3CDTF">2016-11-25T20:36:16Z</dcterms:created>
  <dcterms:modified xsi:type="dcterms:W3CDTF">2020-11-10T17:50:29Z</dcterms:modified>
</cp:coreProperties>
</file>