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4" r:id="rId3"/>
    <p:sldId id="375" r:id="rId4"/>
    <p:sldId id="376" r:id="rId5"/>
    <p:sldId id="377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85AAB-2387-40E8-8FAA-48E09DACF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62A43E-3315-4862-B37C-0539DE4E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239872-DB81-471C-9C75-891ADB70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8C1B6C-BECA-4776-BBE3-1E9BFD64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494C4-B7DB-4940-83EA-28323F6A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5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61E6A-8151-4E0D-B6FE-FAC57752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639E22-DF59-4C1D-A6FE-9D7C1B3A5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375FA5-65D3-44A0-BFAE-80E34E20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C7852E-BAA5-4E05-9A6A-9CBC4151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AB812-5E20-4379-AD31-113B8556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7D7E83-90FC-49A0-8C4F-68A1143FD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992604-D8D6-4287-9681-F0FA3B37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7C2AB7-CDC8-4C8D-A7B3-82F014A8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753E5-C3BF-4CC1-98D6-FB2FEE1C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4461C4-F4EB-400B-B279-251DF391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3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1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4A85C-6E71-480D-B889-021A9E69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D7043F-A8C9-4131-9599-CBDD39C26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3A18D-B15F-4254-8318-ABE2C8AB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837EB7-6456-4259-8E93-74F8E5DD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7C4B0A-4DEA-4BDB-9446-B9EFB57B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9CCE9-558B-463B-B3E0-000B99A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2E4965-7412-42BB-BE0A-403FC28A4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0E6BD-F4EB-44E8-B0D6-968CA8B4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A9128D-5757-4859-A859-296FF035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58DFDC-4471-47E4-8D08-6E81B0A4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7E64-B332-4ABF-920D-6F0F5279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ECEE0F-78C2-4B1F-88BC-037E368BE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5739FF-E3EF-4812-836B-0E627F409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0E5590-2BDD-4BDD-A31D-947CBDC2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1A984F-D282-415C-A256-BB2FEB6B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18259-B3ED-4703-AC81-388A3CE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3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163D-E52E-4EE5-8B10-E479EF7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356EBA-C58B-499B-982A-FA4B7451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FE7491-0AD4-4B0C-BC1B-9E09BFED7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F22DE4A-58A0-4B1A-A1B3-E2C055CAF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BB05C40-A773-4FD5-AC6C-518936BE8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BB01A-FC15-4FCE-ADD6-D5F3084F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3768E3-413D-48CF-9C95-D02C2AE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03996BD-91BF-43B7-BC94-7DD4A8C5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4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5650A-F792-479C-B389-F68BB3AD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6D0774-F7DF-478E-AF84-4A33FDAE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24A32F-4CA7-4330-ABA0-CE106FB5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35A8A0-13AB-4903-9AC1-75EC6D1B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0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D8DFE3-85AA-4E01-8089-3C9DBD76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A1F5E2-07B8-48ED-A715-688EE40D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03900-8C41-4E40-9CFB-26F45A50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5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E65BA-96CC-422E-937C-DAFA0B0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15414-61ED-4EFB-9A5E-E4A9A3F2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0EF860-84D4-40ED-AE06-3E36FB993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520164-17DF-49DE-9060-DAF42C90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73CF36-6B09-441F-94E8-2743E12D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D82676-E0CC-4BB6-97D2-58524336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0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C0226-B1A2-45E4-876C-C5DDC9AE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72FF7B9-5513-40DB-86BA-DF5C97FBE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36AA7F-B250-4633-8C8D-11F72582A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FC89C0-3DA2-4ECA-996D-41D6957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375A20-8EDD-4890-80A0-2057A727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DF91C-7CB8-4108-8A2A-AD4E7F5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99262A-3050-4EA5-AE1E-C250E42E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72B6C8-B503-48E7-8A1B-F8A00645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FA87C3-D692-46AC-A06F-2C81D6C34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AF33-E69C-428D-B90F-32F68FA264C7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56C55F-0F4C-44BD-9C69-A4233D24D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5F64C7-1E8D-47EE-B2A9-7E243EE8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8C41-C172-4027-A426-245CFAE0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kura.co.jp/eng/csr/group_csr/communic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hiba/ww/en/csr/engagement/stakeholder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260649"/>
            <a:ext cx="7776864" cy="676937"/>
          </a:xfrm>
        </p:spPr>
        <p:txBody>
          <a:bodyPr/>
          <a:lstStyle/>
          <a:p>
            <a:r>
              <a:rPr lang="cs-CZ" dirty="0" err="1"/>
              <a:t>Stakeholderský</a:t>
            </a:r>
            <a:r>
              <a:rPr lang="cs-CZ" dirty="0"/>
              <a:t> přístup – </a:t>
            </a:r>
            <a:r>
              <a:rPr lang="cs-CZ" dirty="0" err="1"/>
              <a:t>Fujikura</a:t>
            </a:r>
            <a:r>
              <a:rPr lang="cs-CZ" dirty="0"/>
              <a:t> </a:t>
            </a:r>
            <a:r>
              <a:rPr lang="cs-CZ" dirty="0" err="1"/>
              <a:t>corporation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8E71ED-2539-44DF-95A8-EC47B72B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1061728"/>
            <a:ext cx="7968885" cy="478133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3F27CB8-DBFA-4D35-9774-0372F515C9DE}"/>
              </a:ext>
            </a:extLst>
          </p:cNvPr>
          <p:cNvSpPr/>
          <p:nvPr/>
        </p:nvSpPr>
        <p:spPr>
          <a:xfrm>
            <a:off x="1425327" y="6316916"/>
            <a:ext cx="8477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3"/>
              </a:rPr>
              <a:t>http://www.fujikura.co.jp/eng/csr/group_csr/communication.html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000" dirty="0" err="1"/>
              <a:t>Fujikura</a:t>
            </a:r>
            <a:r>
              <a:rPr lang="cs-CZ" sz="1000" dirty="0"/>
              <a:t> </a:t>
            </a:r>
            <a:r>
              <a:rPr lang="cs-CZ" sz="1000" dirty="0" err="1"/>
              <a:t>corporation</a:t>
            </a:r>
            <a:r>
              <a:rPr lang="cs-CZ" sz="1000" dirty="0"/>
              <a:t> – </a:t>
            </a:r>
            <a:r>
              <a:rPr lang="cs-CZ" sz="1000" dirty="0" err="1"/>
              <a:t>stakeholders</a:t>
            </a:r>
            <a:r>
              <a:rPr lang="cs-CZ" sz="1000" dirty="0"/>
              <a:t> in detail</a:t>
            </a:r>
          </a:p>
        </p:txBody>
      </p:sp>
    </p:spTree>
    <p:extLst>
      <p:ext uri="{BB962C8B-B14F-4D97-AF65-F5344CB8AC3E}">
        <p14:creationId xmlns:p14="http://schemas.microsoft.com/office/powerpoint/2010/main" val="341610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524000" y="7735591"/>
            <a:ext cx="8477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1679509" y="6271848"/>
            <a:ext cx="8477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2"/>
              </a:rPr>
              <a:t>https://images.jobsataccor.com.au/wp-content/uploads/AccorHotels-Corporate-Responsibility-Report-2017.pdf</a:t>
            </a:r>
            <a:endParaRPr lang="cs-CZ" sz="1000" dirty="0"/>
          </a:p>
          <a:p>
            <a:pPr algn="ctr"/>
            <a:r>
              <a:rPr lang="cs-CZ" sz="10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1E6582-EB56-4237-BA94-B69EB0AB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9" t="14939" r="15833" b="4322"/>
          <a:stretch/>
        </p:blipFill>
        <p:spPr>
          <a:xfrm>
            <a:off x="1524000" y="-1"/>
            <a:ext cx="9332731" cy="61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STAKEHOLDER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přístup – ACCOR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Hotels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524000" y="7735591"/>
            <a:ext cx="8477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1773240" y="6150115"/>
            <a:ext cx="21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56B761-65E8-4019-B4AB-176658B5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06" r="10555" b="8144"/>
          <a:stretch/>
        </p:blipFill>
        <p:spPr>
          <a:xfrm>
            <a:off x="1870075" y="717552"/>
            <a:ext cx="7323139" cy="54599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4D777E-ECC2-4125-BBD5-ACE22F62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8" t="45062" r="15972" b="43827"/>
          <a:stretch/>
        </p:blipFill>
        <p:spPr>
          <a:xfrm>
            <a:off x="5762626" y="6087118"/>
            <a:ext cx="4238625" cy="7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STAKEHOLDER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přístup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– ACCOR Hotels</a:t>
            </a:r>
          </a:p>
          <a:p>
            <a:pPr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524000" y="7735591"/>
            <a:ext cx="8477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1862139" y="6487698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08193-C522-47B6-8670-D7F96D9C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15187" r="18195" b="6010"/>
          <a:stretch/>
        </p:blipFill>
        <p:spPr>
          <a:xfrm>
            <a:off x="1719263" y="729177"/>
            <a:ext cx="8228012" cy="5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 STAKEHOLDER přístup – ACCOR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Hotels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524000" y="7735591"/>
            <a:ext cx="8477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1862139" y="6487698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B1DAC-9DD2-4340-95DD-726A5AD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161" r="16666" b="5802"/>
          <a:stretch/>
        </p:blipFill>
        <p:spPr>
          <a:xfrm>
            <a:off x="1524001" y="717549"/>
            <a:ext cx="8902700" cy="57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1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862139" y="71755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59788-C6BD-4C09-83C3-D446169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15679" r="13750" b="5556"/>
          <a:stretch/>
        </p:blipFill>
        <p:spPr>
          <a:xfrm>
            <a:off x="1516062" y="-1"/>
            <a:ext cx="9144000" cy="6414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DE325-95DB-4D67-A86C-6CA3BE6F110F}"/>
              </a:ext>
            </a:extLst>
          </p:cNvPr>
          <p:cNvSpPr/>
          <p:nvPr/>
        </p:nvSpPr>
        <p:spPr>
          <a:xfrm>
            <a:off x="1862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3"/>
              </a:rPr>
              <a:t>https://www.toshiba/ww/en/csr/engagement/stakeholders.html</a:t>
            </a:r>
            <a:endParaRPr lang="cs-CZ" sz="800" dirty="0"/>
          </a:p>
          <a:p>
            <a:pPr algn="ctr"/>
            <a:r>
              <a:rPr lang="cs-CZ" sz="800" dirty="0"/>
              <a:t>TOSHIBA – MAJOR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44408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Enriqueta</vt:lpstr>
      <vt:lpstr>Times New Roman</vt:lpstr>
      <vt:lpstr>Motiv Office</vt:lpstr>
      <vt:lpstr>Stakeholderský přístup – Fujikura corporation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Stakeholderský přístup – Fujikura corporation</dc:title>
  <dc:creator>Pavel Adámek</dc:creator>
  <cp:lastModifiedBy>Pavel Adámek</cp:lastModifiedBy>
  <cp:revision>2</cp:revision>
  <dcterms:created xsi:type="dcterms:W3CDTF">2020-11-05T13:33:08Z</dcterms:created>
  <dcterms:modified xsi:type="dcterms:W3CDTF">2020-11-05T13:34:50Z</dcterms:modified>
</cp:coreProperties>
</file>