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2"/>
  </p:notesMasterIdLst>
  <p:sldIdLst>
    <p:sldId id="256" r:id="rId2"/>
    <p:sldId id="346" r:id="rId3"/>
    <p:sldId id="345"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275" r:id="rId28"/>
    <p:sldId id="276" r:id="rId29"/>
    <p:sldId id="265" r:id="rId30"/>
    <p:sldId id="277" r:id="rId31"/>
    <p:sldId id="278" r:id="rId32"/>
    <p:sldId id="279" r:id="rId33"/>
    <p:sldId id="266" r:id="rId34"/>
    <p:sldId id="267" r:id="rId35"/>
    <p:sldId id="280" r:id="rId36"/>
    <p:sldId id="281" r:id="rId37"/>
    <p:sldId id="283" r:id="rId38"/>
    <p:sldId id="284" r:id="rId39"/>
    <p:sldId id="285" r:id="rId40"/>
    <p:sldId id="287" r:id="rId41"/>
    <p:sldId id="286" r:id="rId42"/>
    <p:sldId id="290" r:id="rId43"/>
    <p:sldId id="289" r:id="rId44"/>
    <p:sldId id="292" r:id="rId45"/>
    <p:sldId id="293" r:id="rId46"/>
    <p:sldId id="291" r:id="rId47"/>
    <p:sldId id="296" r:id="rId48"/>
    <p:sldId id="295" r:id="rId49"/>
    <p:sldId id="297" r:id="rId50"/>
    <p:sldId id="294" r:id="rId51"/>
    <p:sldId id="298" r:id="rId52"/>
    <p:sldId id="288" r:id="rId53"/>
    <p:sldId id="347" r:id="rId54"/>
    <p:sldId id="348" r:id="rId55"/>
    <p:sldId id="349" r:id="rId56"/>
    <p:sldId id="350" r:id="rId57"/>
    <p:sldId id="351" r:id="rId58"/>
    <p:sldId id="352" r:id="rId59"/>
    <p:sldId id="353" r:id="rId60"/>
    <p:sldId id="354" r:id="rId61"/>
    <p:sldId id="355" r:id="rId62"/>
    <p:sldId id="356" r:id="rId63"/>
    <p:sldId id="357" r:id="rId64"/>
    <p:sldId id="358" r:id="rId65"/>
    <p:sldId id="359" r:id="rId66"/>
    <p:sldId id="360" r:id="rId67"/>
    <p:sldId id="361" r:id="rId68"/>
    <p:sldId id="362" r:id="rId69"/>
    <p:sldId id="363" r:id="rId70"/>
    <p:sldId id="364" r:id="rId71"/>
    <p:sldId id="365" r:id="rId72"/>
    <p:sldId id="366" r:id="rId73"/>
    <p:sldId id="367" r:id="rId74"/>
    <p:sldId id="368" r:id="rId75"/>
    <p:sldId id="369" r:id="rId76"/>
    <p:sldId id="370" r:id="rId77"/>
    <p:sldId id="371" r:id="rId78"/>
    <p:sldId id="372" r:id="rId79"/>
    <p:sldId id="373" r:id="rId80"/>
    <p:sldId id="374" r:id="rId81"/>
    <p:sldId id="375" r:id="rId82"/>
    <p:sldId id="376" r:id="rId83"/>
    <p:sldId id="377" r:id="rId84"/>
    <p:sldId id="378" r:id="rId85"/>
    <p:sldId id="379" r:id="rId86"/>
    <p:sldId id="380" r:id="rId87"/>
    <p:sldId id="381" r:id="rId88"/>
    <p:sldId id="382" r:id="rId89"/>
    <p:sldId id="383" r:id="rId90"/>
    <p:sldId id="384" r:id="rId91"/>
    <p:sldId id="385" r:id="rId92"/>
    <p:sldId id="386" r:id="rId93"/>
    <p:sldId id="387" r:id="rId94"/>
    <p:sldId id="388" r:id="rId95"/>
    <p:sldId id="389" r:id="rId96"/>
    <p:sldId id="390" r:id="rId97"/>
    <p:sldId id="391" r:id="rId98"/>
    <p:sldId id="392" r:id="rId99"/>
    <p:sldId id="393" r:id="rId100"/>
    <p:sldId id="394" r:id="rId101"/>
    <p:sldId id="395" r:id="rId102"/>
    <p:sldId id="396" r:id="rId103"/>
    <p:sldId id="397" r:id="rId104"/>
    <p:sldId id="398" r:id="rId105"/>
    <p:sldId id="399" r:id="rId106"/>
    <p:sldId id="400" r:id="rId107"/>
    <p:sldId id="401" r:id="rId108"/>
    <p:sldId id="402" r:id="rId109"/>
    <p:sldId id="403" r:id="rId110"/>
    <p:sldId id="404" r:id="rId111"/>
    <p:sldId id="405" r:id="rId112"/>
    <p:sldId id="406" r:id="rId113"/>
    <p:sldId id="407" r:id="rId114"/>
    <p:sldId id="408" r:id="rId115"/>
    <p:sldId id="409" r:id="rId116"/>
    <p:sldId id="410" r:id="rId117"/>
    <p:sldId id="411" r:id="rId118"/>
    <p:sldId id="412" r:id="rId119"/>
    <p:sldId id="413" r:id="rId120"/>
    <p:sldId id="414" r:id="rId1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02.09.2021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92</a:t>
            </a:fld>
            <a:endParaRPr lang="cs-CZ"/>
          </a:p>
        </p:txBody>
      </p:sp>
    </p:spTree>
    <p:extLst>
      <p:ext uri="{BB962C8B-B14F-4D97-AF65-F5344CB8AC3E}">
        <p14:creationId xmlns:p14="http://schemas.microsoft.com/office/powerpoint/2010/main" val="1185197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104</a:t>
            </a:fld>
            <a:endParaRPr lang="cs-CZ"/>
          </a:p>
        </p:txBody>
      </p:sp>
    </p:spTree>
    <p:extLst>
      <p:ext uri="{BB962C8B-B14F-4D97-AF65-F5344CB8AC3E}">
        <p14:creationId xmlns:p14="http://schemas.microsoft.com/office/powerpoint/2010/main" val="4237026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105</a:t>
            </a:fld>
            <a:endParaRPr lang="cs-CZ"/>
          </a:p>
        </p:txBody>
      </p:sp>
    </p:spTree>
    <p:extLst>
      <p:ext uri="{BB962C8B-B14F-4D97-AF65-F5344CB8AC3E}">
        <p14:creationId xmlns:p14="http://schemas.microsoft.com/office/powerpoint/2010/main" val="2716031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106</a:t>
            </a:fld>
            <a:endParaRPr lang="cs-CZ"/>
          </a:p>
        </p:txBody>
      </p:sp>
    </p:spTree>
    <p:extLst>
      <p:ext uri="{BB962C8B-B14F-4D97-AF65-F5344CB8AC3E}">
        <p14:creationId xmlns:p14="http://schemas.microsoft.com/office/powerpoint/2010/main" val="316851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107</a:t>
            </a:fld>
            <a:endParaRPr lang="cs-CZ"/>
          </a:p>
        </p:txBody>
      </p:sp>
    </p:spTree>
    <p:extLst>
      <p:ext uri="{BB962C8B-B14F-4D97-AF65-F5344CB8AC3E}">
        <p14:creationId xmlns:p14="http://schemas.microsoft.com/office/powerpoint/2010/main" val="3681237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108</a:t>
            </a:fld>
            <a:endParaRPr lang="cs-CZ"/>
          </a:p>
        </p:txBody>
      </p:sp>
    </p:spTree>
    <p:extLst>
      <p:ext uri="{BB962C8B-B14F-4D97-AF65-F5344CB8AC3E}">
        <p14:creationId xmlns:p14="http://schemas.microsoft.com/office/powerpoint/2010/main" val="3026130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109</a:t>
            </a:fld>
            <a:endParaRPr lang="cs-CZ"/>
          </a:p>
        </p:txBody>
      </p:sp>
    </p:spTree>
    <p:extLst>
      <p:ext uri="{BB962C8B-B14F-4D97-AF65-F5344CB8AC3E}">
        <p14:creationId xmlns:p14="http://schemas.microsoft.com/office/powerpoint/2010/main" val="267767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110</a:t>
            </a:fld>
            <a:endParaRPr lang="cs-CZ"/>
          </a:p>
        </p:txBody>
      </p:sp>
    </p:spTree>
    <p:extLst>
      <p:ext uri="{BB962C8B-B14F-4D97-AF65-F5344CB8AC3E}">
        <p14:creationId xmlns:p14="http://schemas.microsoft.com/office/powerpoint/2010/main" val="1249196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111</a:t>
            </a:fld>
            <a:endParaRPr lang="cs-CZ"/>
          </a:p>
        </p:txBody>
      </p:sp>
    </p:spTree>
    <p:extLst>
      <p:ext uri="{BB962C8B-B14F-4D97-AF65-F5344CB8AC3E}">
        <p14:creationId xmlns:p14="http://schemas.microsoft.com/office/powerpoint/2010/main" val="2319231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112</a:t>
            </a:fld>
            <a:endParaRPr lang="cs-CZ"/>
          </a:p>
        </p:txBody>
      </p:sp>
    </p:spTree>
    <p:extLst>
      <p:ext uri="{BB962C8B-B14F-4D97-AF65-F5344CB8AC3E}">
        <p14:creationId xmlns:p14="http://schemas.microsoft.com/office/powerpoint/2010/main" val="3138828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113</a:t>
            </a:fld>
            <a:endParaRPr lang="cs-CZ"/>
          </a:p>
        </p:txBody>
      </p:sp>
    </p:spTree>
    <p:extLst>
      <p:ext uri="{BB962C8B-B14F-4D97-AF65-F5344CB8AC3E}">
        <p14:creationId xmlns:p14="http://schemas.microsoft.com/office/powerpoint/2010/main" val="206028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93</a:t>
            </a:fld>
            <a:endParaRPr lang="cs-CZ"/>
          </a:p>
        </p:txBody>
      </p:sp>
    </p:spTree>
    <p:extLst>
      <p:ext uri="{BB962C8B-B14F-4D97-AF65-F5344CB8AC3E}">
        <p14:creationId xmlns:p14="http://schemas.microsoft.com/office/powerpoint/2010/main" val="2906107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114</a:t>
            </a:fld>
            <a:endParaRPr lang="cs-CZ"/>
          </a:p>
        </p:txBody>
      </p:sp>
    </p:spTree>
    <p:extLst>
      <p:ext uri="{BB962C8B-B14F-4D97-AF65-F5344CB8AC3E}">
        <p14:creationId xmlns:p14="http://schemas.microsoft.com/office/powerpoint/2010/main" val="844057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115</a:t>
            </a:fld>
            <a:endParaRPr lang="cs-CZ"/>
          </a:p>
        </p:txBody>
      </p:sp>
    </p:spTree>
    <p:extLst>
      <p:ext uri="{BB962C8B-B14F-4D97-AF65-F5344CB8AC3E}">
        <p14:creationId xmlns:p14="http://schemas.microsoft.com/office/powerpoint/2010/main" val="2780353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116</a:t>
            </a:fld>
            <a:endParaRPr lang="cs-CZ"/>
          </a:p>
        </p:txBody>
      </p:sp>
    </p:spTree>
    <p:extLst>
      <p:ext uri="{BB962C8B-B14F-4D97-AF65-F5344CB8AC3E}">
        <p14:creationId xmlns:p14="http://schemas.microsoft.com/office/powerpoint/2010/main" val="640420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117</a:t>
            </a:fld>
            <a:endParaRPr lang="cs-CZ"/>
          </a:p>
        </p:txBody>
      </p:sp>
    </p:spTree>
    <p:extLst>
      <p:ext uri="{BB962C8B-B14F-4D97-AF65-F5344CB8AC3E}">
        <p14:creationId xmlns:p14="http://schemas.microsoft.com/office/powerpoint/2010/main" val="363544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118</a:t>
            </a:fld>
            <a:endParaRPr lang="cs-CZ"/>
          </a:p>
        </p:txBody>
      </p:sp>
    </p:spTree>
    <p:extLst>
      <p:ext uri="{BB962C8B-B14F-4D97-AF65-F5344CB8AC3E}">
        <p14:creationId xmlns:p14="http://schemas.microsoft.com/office/powerpoint/2010/main" val="138000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119</a:t>
            </a:fld>
            <a:endParaRPr lang="cs-CZ"/>
          </a:p>
        </p:txBody>
      </p:sp>
    </p:spTree>
    <p:extLst>
      <p:ext uri="{BB962C8B-B14F-4D97-AF65-F5344CB8AC3E}">
        <p14:creationId xmlns:p14="http://schemas.microsoft.com/office/powerpoint/2010/main" val="557724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120</a:t>
            </a:fld>
            <a:endParaRPr lang="cs-CZ"/>
          </a:p>
        </p:txBody>
      </p:sp>
    </p:spTree>
    <p:extLst>
      <p:ext uri="{BB962C8B-B14F-4D97-AF65-F5344CB8AC3E}">
        <p14:creationId xmlns:p14="http://schemas.microsoft.com/office/powerpoint/2010/main" val="78293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94</a:t>
            </a:fld>
            <a:endParaRPr lang="cs-CZ"/>
          </a:p>
        </p:txBody>
      </p:sp>
    </p:spTree>
    <p:extLst>
      <p:ext uri="{BB962C8B-B14F-4D97-AF65-F5344CB8AC3E}">
        <p14:creationId xmlns:p14="http://schemas.microsoft.com/office/powerpoint/2010/main" val="1610812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95</a:t>
            </a:fld>
            <a:endParaRPr lang="cs-CZ"/>
          </a:p>
        </p:txBody>
      </p:sp>
    </p:spTree>
    <p:extLst>
      <p:ext uri="{BB962C8B-B14F-4D97-AF65-F5344CB8AC3E}">
        <p14:creationId xmlns:p14="http://schemas.microsoft.com/office/powerpoint/2010/main" val="101649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99</a:t>
            </a:fld>
            <a:endParaRPr lang="cs-CZ"/>
          </a:p>
        </p:txBody>
      </p:sp>
    </p:spTree>
    <p:extLst>
      <p:ext uri="{BB962C8B-B14F-4D97-AF65-F5344CB8AC3E}">
        <p14:creationId xmlns:p14="http://schemas.microsoft.com/office/powerpoint/2010/main" val="372910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100</a:t>
            </a:fld>
            <a:endParaRPr lang="cs-CZ"/>
          </a:p>
        </p:txBody>
      </p:sp>
    </p:spTree>
    <p:extLst>
      <p:ext uri="{BB962C8B-B14F-4D97-AF65-F5344CB8AC3E}">
        <p14:creationId xmlns:p14="http://schemas.microsoft.com/office/powerpoint/2010/main" val="384187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101</a:t>
            </a:fld>
            <a:endParaRPr lang="cs-CZ"/>
          </a:p>
        </p:txBody>
      </p:sp>
    </p:spTree>
    <p:extLst>
      <p:ext uri="{BB962C8B-B14F-4D97-AF65-F5344CB8AC3E}">
        <p14:creationId xmlns:p14="http://schemas.microsoft.com/office/powerpoint/2010/main" val="227009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102</a:t>
            </a:fld>
            <a:endParaRPr lang="cs-CZ"/>
          </a:p>
        </p:txBody>
      </p:sp>
    </p:spTree>
    <p:extLst>
      <p:ext uri="{BB962C8B-B14F-4D97-AF65-F5344CB8AC3E}">
        <p14:creationId xmlns:p14="http://schemas.microsoft.com/office/powerpoint/2010/main" val="152236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103</a:t>
            </a:fld>
            <a:endParaRPr lang="cs-CZ"/>
          </a:p>
        </p:txBody>
      </p:sp>
    </p:spTree>
    <p:extLst>
      <p:ext uri="{BB962C8B-B14F-4D97-AF65-F5344CB8AC3E}">
        <p14:creationId xmlns:p14="http://schemas.microsoft.com/office/powerpoint/2010/main" val="116054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163483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37613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135543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624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70312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72561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12302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137049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25167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380701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228299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8997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115143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63834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38699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317239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492250030"/>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90685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259013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955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275585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74627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a:t>
            </a:r>
            <a:r>
              <a:rPr lang="cs-CZ" sz="3200" b="1">
                <a:solidFill>
                  <a:schemeClr val="bg1"/>
                </a:solidFill>
                <a:latin typeface="Times New Roman" panose="02020603050405020304" pitchFamily="18" charset="0"/>
                <a:cs typeface="Times New Roman" panose="02020603050405020304" pitchFamily="18" charset="0"/>
              </a:rPr>
              <a:t>business </a:t>
            </a:r>
            <a:r>
              <a:rPr lang="cs-CZ" sz="3200" b="1" smtClean="0">
                <a:solidFill>
                  <a:schemeClr val="bg1"/>
                </a:solidFill>
                <a:latin typeface="Times New Roman" panose="02020603050405020304" pitchFamily="18" charset="0"/>
                <a:cs typeface="Times New Roman" panose="02020603050405020304" pitchFamily="18" charset="0"/>
              </a:rPr>
              <a:t>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1974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4504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229673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44063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33400634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18583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302678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17243558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367096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26523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29596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1576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39250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31056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37025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85936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165591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165378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43529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26695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342766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41454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47650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408589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468130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39384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970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229970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96810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17150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71043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400925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163836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212790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8837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30967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120463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98746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87755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368439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216737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236002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236058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13126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31212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18744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94349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3357</TotalTime>
  <Words>13067</Words>
  <Application>Microsoft Office PowerPoint</Application>
  <PresentationFormat>Předvádění na obrazovce (16:9)</PresentationFormat>
  <Paragraphs>1074</Paragraphs>
  <Slides>120</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120</vt:i4>
      </vt:variant>
    </vt:vector>
  </HeadingPairs>
  <TitlesOfParts>
    <vt:vector size="125" baseType="lpstr">
      <vt:lpstr>Arial</vt:lpstr>
      <vt:lpstr>Calibri</vt:lpstr>
      <vt:lpstr>Enriqueta</vt:lpstr>
      <vt:lpstr>Times New Roman</vt:lpstr>
      <vt:lpstr>SLU</vt:lpstr>
      <vt:lpstr>Podnikové strategie</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lpstr>Typologie podnikových strategií - business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168</cp:revision>
  <dcterms:created xsi:type="dcterms:W3CDTF">2016-07-06T15:42:34Z</dcterms:created>
  <dcterms:modified xsi:type="dcterms:W3CDTF">2021-09-02T18:54:11Z</dcterms:modified>
</cp:coreProperties>
</file>