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84" r:id="rId4"/>
    <p:sldId id="285" r:id="rId5"/>
    <p:sldId id="257" r:id="rId6"/>
    <p:sldId id="297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216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917" y="352407"/>
            <a:ext cx="5158250" cy="183825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b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355726"/>
            <a:ext cx="5040560" cy="237626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8F7D3-1075-4D7B-80F1-F2749BB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Contact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70A8B-A322-455A-A661-29F66139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9036496" cy="353412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Ing. Patrik Kajzar, Ph.D. – </a:t>
            </a:r>
            <a:r>
              <a:rPr lang="cs-CZ" sz="2400" b="1" dirty="0" err="1"/>
              <a:t>lecture</a:t>
            </a:r>
            <a:r>
              <a:rPr lang="cs-CZ" sz="2400" b="1" dirty="0"/>
              <a:t>, </a:t>
            </a:r>
            <a:r>
              <a:rPr lang="cs-CZ" sz="2400" b="1" dirty="0" err="1"/>
              <a:t>seminar</a:t>
            </a:r>
            <a:endParaRPr lang="cs-CZ" sz="2400" b="1" dirty="0"/>
          </a:p>
          <a:p>
            <a:pPr lvl="0"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307871"/>
                </a:solidFill>
              </a:rPr>
              <a:t>Office: VB127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2"/>
              </a:rPr>
              <a:t>kajzar@opf.slu.cz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BONIFACE, B., COOPER, CH., and R. COOPER, 2020. Worldwide Destinations. The Geography of Travel and Tourism. </a:t>
            </a:r>
            <a:r>
              <a:rPr lang="en-US" dirty="0" err="1"/>
              <a:t>Routlege</a:t>
            </a:r>
            <a:r>
              <a:rPr lang="en-US" dirty="0"/>
              <a:t>. ISBN 978-0367200411.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STEVES, R. and H. VIHAN, 2015. Prague and </a:t>
            </a:r>
            <a:r>
              <a:rPr lang="cs-CZ" dirty="0" err="1"/>
              <a:t>the</a:t>
            </a:r>
            <a:r>
              <a:rPr lang="cs-CZ" dirty="0"/>
              <a:t> Czech Republic. ISBN 978-16-312-105-56.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UNESCO, 2018. World Heritage Sites: A Complete Guide to 1073 UNESCO World Heritage Sites. Firefly Books. ISBN 9780228101352.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More </a:t>
            </a:r>
            <a:r>
              <a:rPr lang="cs-CZ" dirty="0" err="1"/>
              <a:t>books</a:t>
            </a:r>
            <a:r>
              <a:rPr lang="cs-CZ" dirty="0"/>
              <a:t> in sylabus…..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6512" y="1635646"/>
            <a:ext cx="8568952" cy="23046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60% (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2p.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 from the field of tourism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own travel experience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s) –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(6.11. 2023 and 11.12. 2023)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p. and 10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max. 60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51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0528E95-E528-483E-AAE1-DF6AD68FB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3147814"/>
            <a:ext cx="1150302" cy="208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sz="2400" dirty="0"/>
              <a:t>Presentation of selected tourist attractions of your chosen destinations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e.g</a:t>
            </a:r>
            <a:r>
              <a:rPr lang="cs-CZ" altLang="cs-CZ" sz="2400" dirty="0"/>
              <a:t>. (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Poland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Caribbean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islands</a:t>
            </a:r>
            <a:r>
              <a:rPr lang="cs-CZ" altLang="cs-CZ" sz="2400" dirty="0"/>
              <a:t>…..).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In </a:t>
            </a:r>
            <a:r>
              <a:rPr lang="cs-CZ" altLang="cs-CZ" sz="2400" dirty="0" err="1"/>
              <a:t>presentation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use 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</a:t>
            </a:r>
            <a:r>
              <a:rPr lang="cs-CZ" altLang="cs-CZ" sz="2400" b="1" dirty="0" err="1"/>
              <a:t>short</a:t>
            </a:r>
            <a:r>
              <a:rPr lang="cs-CZ" altLang="cs-CZ" sz="2400" b="1" dirty="0"/>
              <a:t> video, </a:t>
            </a:r>
            <a:r>
              <a:rPr lang="cs-CZ" altLang="cs-CZ" sz="2400" b="1" dirty="0" err="1"/>
              <a:t>pictures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figures</a:t>
            </a:r>
            <a:r>
              <a:rPr lang="cs-CZ" altLang="cs-CZ" sz="2400" b="1" dirty="0"/>
              <a:t>…..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en-US" altLang="cs-CZ" sz="2400" dirty="0"/>
              <a:t>Word 7 pages (including introduction,… conclusion and used literature) and insert</a:t>
            </a:r>
            <a:r>
              <a:rPr lang="cs-CZ" altLang="cs-CZ" sz="2400" dirty="0"/>
              <a:t> </a:t>
            </a:r>
            <a:r>
              <a:rPr lang="en-US" altLang="cs-CZ" sz="2400" dirty="0"/>
              <a:t>into I</a:t>
            </a:r>
            <a:r>
              <a:rPr lang="cs-CZ" altLang="cs-CZ" sz="2400" dirty="0"/>
              <a:t>S</a:t>
            </a:r>
            <a:r>
              <a:rPr lang="en-US" altLang="cs-CZ" sz="2400" dirty="0"/>
              <a:t> SU </a:t>
            </a:r>
            <a:r>
              <a:rPr lang="cs-CZ" altLang="cs-CZ" sz="2400" dirty="0"/>
              <a:t> - </a:t>
            </a:r>
            <a:r>
              <a:rPr lang="cs-CZ" altLang="cs-CZ" sz="2400" b="1" dirty="0">
                <a:solidFill>
                  <a:srgbClr val="0070C0"/>
                </a:solidFill>
              </a:rPr>
              <a:t>15</a:t>
            </a:r>
            <a:r>
              <a:rPr lang="en-US" altLang="cs-CZ" sz="2400" b="1" dirty="0">
                <a:solidFill>
                  <a:srgbClr val="0070C0"/>
                </a:solidFill>
              </a:rPr>
              <a:t>.</a:t>
            </a:r>
            <a:r>
              <a:rPr lang="cs-CZ" altLang="cs-CZ" sz="2400" b="1" dirty="0">
                <a:solidFill>
                  <a:srgbClr val="0070C0"/>
                </a:solidFill>
              </a:rPr>
              <a:t>12</a:t>
            </a:r>
            <a:r>
              <a:rPr lang="en-US" altLang="cs-CZ" sz="2400" b="1" dirty="0">
                <a:solidFill>
                  <a:srgbClr val="0070C0"/>
                </a:solidFill>
              </a:rPr>
              <a:t>. 202</a:t>
            </a:r>
            <a:r>
              <a:rPr lang="cs-CZ" altLang="cs-CZ" sz="2400" b="1" dirty="0">
                <a:solidFill>
                  <a:srgbClr val="0070C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355726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624</Words>
  <Application>Microsoft Office PowerPoint</Application>
  <PresentationFormat>Předvádění na obrazovce (16:9)</PresentationFormat>
  <Paragraphs>47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 Ing. Patrik Kajzar, Ph.D. Department of Tourism and Leisure Time Activities  </vt:lpstr>
      <vt:lpstr>Contact</vt:lpstr>
      <vt:lpstr>  </vt:lpstr>
      <vt:lpstr>  </vt:lpstr>
      <vt:lpstr>Requirements</vt:lpstr>
      <vt:lpstr>Seminar work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142</cp:revision>
  <dcterms:created xsi:type="dcterms:W3CDTF">2016-07-06T15:42:34Z</dcterms:created>
  <dcterms:modified xsi:type="dcterms:W3CDTF">2023-09-05T09:45:42Z</dcterms:modified>
</cp:coreProperties>
</file>