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2" r:id="rId3"/>
    <p:sldId id="270" r:id="rId4"/>
    <p:sldId id="271" r:id="rId5"/>
    <p:sldId id="272" r:id="rId6"/>
    <p:sldId id="278" r:id="rId7"/>
    <p:sldId id="277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13.10.2023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1" y="932723"/>
            <a:ext cx="703803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ctr"/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</a:t>
            </a:r>
            <a:r>
              <a:rPr lang="en-GB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cs-CZ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Janusz Karpeta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Cizojazyčná příprava 2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088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470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Outline of the presentation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12843" y="2690336"/>
            <a:ext cx="853115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Vocabulary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uncountable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47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193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Vocabulary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31767" y="1529542"/>
            <a:ext cx="85122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dohodnout se 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Approach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přístup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společný</a:t>
            </a: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- oddělení 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začlenit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cíl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podpořit prodej</a:t>
            </a: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fáze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43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8314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countable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nouns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06829" y="1296785"/>
            <a:ext cx="853717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5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companies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26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a/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singular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plurals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positive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sentences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negatives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Are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customers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not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commercials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moment.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lot of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(or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lots of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can be used with both countable and uncountable nouns.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7548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853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Grammar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–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uncountable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nouns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81891" y="1487978"/>
            <a:ext cx="856210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Uncountable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Uncountable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do not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plural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advice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uncountable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much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money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campaign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use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uncountable nouns in positive sentences and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with negatives.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TV.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any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information</a:t>
            </a:r>
            <a:r>
              <a:rPr lang="cs-CZ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 lot of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(or </a:t>
            </a:r>
            <a:r>
              <a:rPr lang="en-US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lots of</a:t>
            </a:r>
            <a:r>
              <a:rPr lang="en-US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can be used with both countable and uncountable nouns.</a:t>
            </a:r>
            <a:endParaRPr lang="cs-CZ" b="1" i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GB" alt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196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78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cs-CZ" sz="2400" kern="0" dirty="0" err="1">
                <a:solidFill>
                  <a:srgbClr val="307871"/>
                </a:solidFill>
                <a:latin typeface="Times New Roman"/>
              </a:rPr>
              <a:t>Smarketing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</a:rPr>
              <a:t> 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567559" y="1429408"/>
            <a:ext cx="857644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and marketing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business.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objective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service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potential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buyers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integrate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department's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Sales and marketing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meet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frequently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agree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terminology.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use data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throughout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entire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sales and marketing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to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 on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are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followed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closed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loop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reporting by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tracking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success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particular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prospects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from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marketing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stage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through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direct sales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efforts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779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5856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400" kern="0" dirty="0">
                <a:solidFill>
                  <a:srgbClr val="307871"/>
                </a:solidFill>
                <a:latin typeface="Times New Roman"/>
              </a:rPr>
              <a:t>Conclusion</a:t>
            </a:r>
            <a:endParaRPr lang="en-GB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80D91B7-3D74-4585-AFE5-434C4C7B67B4}"/>
              </a:ext>
            </a:extLst>
          </p:cNvPr>
          <p:cNvSpPr/>
          <p:nvPr/>
        </p:nvSpPr>
        <p:spPr>
          <a:xfrm>
            <a:off x="641131" y="1460938"/>
            <a:ext cx="850286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Keywords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Grammar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uncountable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nouns</a:t>
            </a:r>
            <a:endParaRPr lang="cs-CZ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Smarketing</a:t>
            </a:r>
            <a:r>
              <a:rPr lang="cs-CZ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GB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87503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1916</TotalTime>
  <Words>407</Words>
  <Application>Microsoft Office PowerPoint</Application>
  <PresentationFormat>Širokoúhlá obrazovka</PresentationFormat>
  <Paragraphs>72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Motiv Office</vt:lpstr>
      <vt:lpstr>Cizojazyčná příprava AJ 2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Janusz Karpeta</cp:lastModifiedBy>
  <cp:revision>64</cp:revision>
  <dcterms:created xsi:type="dcterms:W3CDTF">2016-11-25T20:36:16Z</dcterms:created>
  <dcterms:modified xsi:type="dcterms:W3CDTF">2023-10-13T07:25:39Z</dcterms:modified>
</cp:coreProperties>
</file>