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70" r:id="rId4"/>
    <p:sldId id="271" r:id="rId5"/>
    <p:sldId id="272" r:id="rId6"/>
    <p:sldId id="278" r:id="rId7"/>
    <p:sldId id="277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1" y="932723"/>
            <a:ext cx="703803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Smarketing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2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88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70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Outline of the presentation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12843" y="2690336"/>
            <a:ext cx="85311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Countable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uncountable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nouns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Smarketing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619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Vocabulary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31767" y="1529542"/>
            <a:ext cx="85122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smarketing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dohodnout se </a:t>
            </a: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přístup</a:t>
            </a: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společný</a:t>
            </a: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- oddělení </a:t>
            </a: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začlenit</a:t>
            </a: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cíl</a:t>
            </a: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podpořit prodej</a:t>
            </a: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fáze 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43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31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Grammar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–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countable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nouns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06829" y="1296785"/>
            <a:ext cx="853717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Countable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Countable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plural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5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26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singular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plurals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positive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sentences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prospects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Are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not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commercials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moment.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 lot of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(or </a:t>
            </a:r>
            <a:r>
              <a:rPr lang="en-US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lots of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can be used with both countable and uncountable nouns.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754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9853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Grammar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–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uncountable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nouns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81891" y="1487978"/>
            <a:ext cx="856210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Uncountable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Uncountable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do not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plural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advice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much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uncountable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much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campaign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use </a:t>
            </a:r>
            <a:r>
              <a:rPr lang="en-US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uncountable nouns in positive sentences and </a:t>
            </a:r>
            <a:r>
              <a:rPr lang="en-US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negatives.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TV.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 lot of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(or </a:t>
            </a:r>
            <a:r>
              <a:rPr lang="en-US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lots of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can be used with both countable and uncountable nouns.</a:t>
            </a:r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196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67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Smarketing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567559" y="1429408"/>
            <a:ext cx="857644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Smarketing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and marketing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business.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buyers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department's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 and marketing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frequently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terminology.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data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throughout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and marketing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prospects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 on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Smarketing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loop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reporting by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tracking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prospects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marketing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sales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77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5856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Conclusion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641131" y="1460938"/>
            <a:ext cx="850286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smarketing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countable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uncountable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nouns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Smarketing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503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1916</TotalTime>
  <Words>407</Words>
  <Application>Microsoft Office PowerPoint</Application>
  <PresentationFormat>Širokoúhlá obrazovka</PresentationFormat>
  <Paragraphs>72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 Office</vt:lpstr>
      <vt:lpstr>Cizojazyčná příprava AJ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Janusz Karpeta</cp:lastModifiedBy>
  <cp:revision>64</cp:revision>
  <dcterms:created xsi:type="dcterms:W3CDTF">2016-11-25T20:36:16Z</dcterms:created>
  <dcterms:modified xsi:type="dcterms:W3CDTF">2023-10-13T07:25:39Z</dcterms:modified>
</cp:coreProperties>
</file>