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70" r:id="rId4"/>
    <p:sldId id="271" r:id="rId5"/>
    <p:sldId id="272" r:id="rId6"/>
    <p:sldId id="278" r:id="rId7"/>
    <p:sldId id="279" r:id="rId8"/>
    <p:sldId id="27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1" y="932723"/>
            <a:ext cx="703803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2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88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70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Outline of the presentation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12843" y="2690336"/>
            <a:ext cx="85311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Giving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619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Vocabulary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31767" y="1529542"/>
            <a:ext cx="851223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nadlinková reklamní kampaň </a:t>
            </a: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Acquire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získat</a:t>
            </a: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 –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ropočet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zvažovat, přemýšlet</a:t>
            </a: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spotřebitel </a:t>
            </a: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Encourage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podpořit, povzbudit</a:t>
            </a: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měřit</a:t>
            </a: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Medium – masový sdělovací prostředek</a:t>
            </a: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sdělení, hlavní myšlenka</a:t>
            </a: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Persuade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přesvědčit</a:t>
            </a: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Persuasion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přesvědčování</a:t>
            </a: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lifecycle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životní cyklus produktu</a:t>
            </a: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dopad, rozsah 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43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11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Grammar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–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giving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reasons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and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results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06829" y="1296785"/>
            <a:ext cx="853717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Giving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business communications, companies need to inform their customers in certain situations about certain necessary changes they plan to make.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use polite phrases for this kind of communication to signal certain upcoming changes, including: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hope to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feedback,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comments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helping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754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34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Grammar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–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giving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reasons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and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results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81891" y="1487978"/>
            <a:ext cx="856210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also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reasons why they justify their forthcoming changes, as follows: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doing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moment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owing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heavy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taxation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rising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ten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competitors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delivery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Finally, companies also explain the consequences of these changes, most often the following: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consequently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staff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replaced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as a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recent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drop in sales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abandon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cs-CZ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196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13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Advertising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67559" y="1429408"/>
            <a:ext cx="8576441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paid-for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audience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variety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media such as TV,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cinema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online,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media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magazines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encourage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deciding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use –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medium – a business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lifecycle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medium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budget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offline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77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13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Advertising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67559" y="1429408"/>
            <a:ext cx="857644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split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Persuasive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entice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informing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benefit</a:t>
            </a:r>
          </a:p>
          <a:p>
            <a:pPr lvl="0"/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Mostly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done by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campaigns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welfare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/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business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campaigns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972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5856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Conclusion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41131" y="1460938"/>
            <a:ext cx="850286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503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1959</TotalTime>
  <Words>504</Words>
  <Application>Microsoft Office PowerPoint</Application>
  <PresentationFormat>Širokoúhlá obrazovka</PresentationFormat>
  <Paragraphs>79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Cizojazyčná příprava AJ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Janusz Karpeta</cp:lastModifiedBy>
  <cp:revision>72</cp:revision>
  <dcterms:created xsi:type="dcterms:W3CDTF">2016-11-25T20:36:16Z</dcterms:created>
  <dcterms:modified xsi:type="dcterms:W3CDTF">2023-10-13T07:26:49Z</dcterms:modified>
</cp:coreProperties>
</file>