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1" r:id="rId5"/>
    <p:sldId id="280" r:id="rId6"/>
    <p:sldId id="272" r:id="rId7"/>
    <p:sldId id="278" r:id="rId8"/>
    <p:sldId id="279" r:id="rId9"/>
    <p:sldId id="281" r:id="rId10"/>
    <p:sldId id="27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negotiating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cutting costs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negotiating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forms, first conditional, time expressions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costs – cutting costs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negotiating</a:t>
            </a: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8517" y="1164854"/>
            <a:ext cx="85454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business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negotiating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Alternatives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náhradní plán, jiné možnosti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Bargain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smlouvat, dohadovat se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– nejnižší přijatelná hranice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nahradit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vyhovět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Concession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ústupek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vyhovět,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splint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Consensus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dohoda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protinabídka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požadavky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Deadlock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mrtvý bod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Entitled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– mít právo na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vysoký požadavek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vzájemný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tlak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vyřešit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ustoupit </a:t>
            </a:r>
            <a:endParaRPr lang="en-GB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5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future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forms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first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conditional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time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expressions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1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5142" y="1296785"/>
            <a:ext cx="85288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 for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English</a:t>
            </a: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many different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-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future,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lunch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 TO -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express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 –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express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arrangments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–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timetabled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leaves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o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’clock.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90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future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forms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first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conditional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time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expressions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1 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5142" y="1296785"/>
            <a:ext cx="852885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conditional in English</a:t>
            </a: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the first conditional when we talk about the future situations we believe are real or possible: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it doesn’t rain tomorrow, we’ll go to the beach.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conditional sentences, the structure is usually: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+ PRESENT SIMPLE / WILL + INFINITIVE </a:t>
            </a: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lower the price, we will buy your product.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5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future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forms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first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conditional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,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time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expressions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1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time expressions in English, however they must be used only with the present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WHEN, UNLESS, AS LONG AS, AS SOON AS, IN CASE: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cs-CZ" b="1" i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shower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en-GB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don’t want to stay abroad </a:t>
            </a:r>
            <a:r>
              <a:rPr lang="en-GB" b="1" i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</a:t>
            </a:r>
            <a:r>
              <a:rPr lang="en-GB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get a well paid job...,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soon as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meeting is over…,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give the key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case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am not at home…, You can go to the party, </a:t>
            </a:r>
            <a:r>
              <a:rPr lang="en-GB" b="1" i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long as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back by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midnight</a:t>
            </a:r>
            <a:r>
              <a:rPr lang="cs-CZ" b="1" i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40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Business costs – cutting costs - negotiating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Negotiation preparation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in any other communication negotiating involves preparation as well as research. </a:t>
            </a: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party must define the goals while anticipating the goals of the opposition.</a:t>
            </a: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party should come with different alternatives to their objectives. </a:t>
            </a: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typical questions we need to know how to answer first:</a:t>
            </a: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my main objective?, What are all of the alternatives I can think of?, What will my opponent's counter proposal likely consist of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-line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my bargaining power compared to my opponent's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etc.</a:t>
            </a:r>
            <a:endParaRPr lang="en-GB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80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Business costs – cutting costs - negotiating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Negotiation process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try to negotiate for at least 15 minutes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offer to let the other party speak first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respect and listen to what your opponent has to say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 what the other party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your own and your </a:t>
            </a:r>
            <a:r>
              <a:rPr lang="en-US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counterpartner's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body language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are some typical expressions to show understanding or agreement in English: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agree with you on that point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That's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fair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what you're saying is that you..., I think we can both agree that..., I don't see any problem with/harm in that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are some typical expressions to show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objection or disagreement in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understand where you're coming from; however,..., I'm prepared to compromise, but..., If you look at it from my point of view..., I'm afraid I had something different in mind., That's not exactly how I look at it., I'd have to disagree with you 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 that your best offer?</a:t>
            </a:r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80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Business costs – cutting costs - negotiating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Negotiation settlement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a number of signals that indicate that negotiations are coming to a close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not always mean that an agreement has been reached. 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cases, there are many rounds of negotiations. 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 round may uncover the major issues, while subsequent rounds may be needed to discuss and resolve them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end, one party may use different tactics to win some more points for the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careful with your team as not to fall for some of them – e.g. walking out of the room, take it or leave it, giving an ultimatum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are some typical expressions to use in closing: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sounds like we've found some common 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ground.,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Let's leave it this way for now., I think we both agree to these terms., I'm satisfied with this decision., I think we should get this in writing., Would you be willing to sign a contract right now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</a:t>
            </a: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961</Words>
  <Application>Microsoft Office PowerPoint</Application>
  <PresentationFormat>Širokoúhlá obrazovka</PresentationFormat>
  <Paragraphs>124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156</cp:revision>
  <dcterms:created xsi:type="dcterms:W3CDTF">2016-11-25T20:36:16Z</dcterms:created>
  <dcterms:modified xsi:type="dcterms:W3CDTF">2020-01-28T12:23:53Z</dcterms:modified>
</cp:coreProperties>
</file>