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2" r:id="rId5"/>
    <p:sldId id="278" r:id="rId6"/>
    <p:sldId id="279" r:id="rId7"/>
    <p:sldId id="281" r:id="rId8"/>
    <p:sldId id="27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profit, loss and payment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profit, loss and payment - financial performance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profit, loss and payment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payment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8517" y="1164854"/>
            <a:ext cx="85454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– profit, loss and </a:t>
            </a:r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 – financial performance and payment terms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účet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výkaz zisku a ztrát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on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dobírka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výkaz peněžních toků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Gross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hrubá marže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výkaz příjmů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úrok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faktura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výdaje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zbývající dluh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Overdue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zpožděný 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platební podmínky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ziskové rozpětí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zaplatit, urovnat 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obrat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prodejce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Wholeseller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velkoprodejce </a:t>
            </a:r>
            <a:endParaRPr lang="en-GB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59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time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expressions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2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time expressions in English, however they must be used only with the present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BEFORE, UNTIL, WHILE, THE -ER  - THE…-ER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cs-CZ" b="1" i="1" u="sng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leaves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’ll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her…,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stay with you until you leave…, I don’t want you to drive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are so tired…,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stay,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will be. 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340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Business costs – </a:t>
            </a: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profit, loss and payment – financial performance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profit, loss and payment - financial performance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performance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performance, but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"):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Management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monitor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340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Business costs – profit, loss and payment – financial performance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income statement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business' performance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incurred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balance sheet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snapshot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business'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on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cash flow statement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has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en-GB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377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Business </a:t>
            </a: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costs – profit, loss and payment – </a:t>
            </a: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payment terms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 terms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discounts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party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wholesaler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find many types of payment terms, such as COD (cash on delivery), PIA (payment in advance), LC (letter of credit), etc.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profit, loss and payment -  financial performance – payment terms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expressions 2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profit, loss and payment -  financial performance – payment terms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610</Words>
  <Application>Microsoft Office PowerPoint</Application>
  <PresentationFormat>Širokoúhlá obrazovka</PresentationFormat>
  <Paragraphs>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166</cp:revision>
  <dcterms:created xsi:type="dcterms:W3CDTF">2016-11-25T20:36:16Z</dcterms:created>
  <dcterms:modified xsi:type="dcterms:W3CDTF">2020-01-28T13:02:48Z</dcterms:modified>
</cp:coreProperties>
</file>