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2" r:id="rId5"/>
    <p:sldId id="278" r:id="rId6"/>
    <p:sldId id="279" r:id="rId7"/>
    <p:sldId id="281" r:id="rId8"/>
    <p:sldId id="27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trade - franchising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trade – franchising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8517" y="1164854"/>
            <a:ext cx="85454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trade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získat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výhody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pobočka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- značka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řetězec 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smlouva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náklady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založit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hodnoti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vybavení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licence, franšíza  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 licence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poskytovatel licence, franšízy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zásoba (zboží na skladě)  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závazky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vlastník </a:t>
            </a:r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Royalty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licenční poplatek 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– vést, řídit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– podporovat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 – ochranná známka</a:t>
            </a:r>
            <a:endParaRPr lang="en-GB" sz="15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88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present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perfect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events that occurred "before / now"; it does not reflect when the event occurred;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exact time it is necessary to use the past simple time.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it is associated with time expressions such as: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for, since, ever, never, just, yet, recently, 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lately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already etc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we can ask a question: 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long? 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cap="all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/ has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past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cap="all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–ed</a:t>
            </a:r>
            <a:endParaRPr lang="en-GB" b="1" cap="all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cap="all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cap="all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negative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cap="all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 + not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cap="all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b="1" i="1" cap="all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cap="all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haven’t/hasn’t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cap="all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–ed </a:t>
            </a:r>
            <a:endParaRPr lang="en-GB" b="1" i="1" cap="all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cap="all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verb </a:t>
            </a:r>
            <a:r>
              <a:rPr lang="cs-CZ" b="1" cap="all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/ has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past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cap="all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–ed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42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Grammar – present perfect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– use 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expresses a storyline that started in the past and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continues.</a:t>
            </a: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storyline that has happened sometime in our lives, an event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past and is finished, but the effect is still "to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felt";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doesn't matter when the storyline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happened.</a:t>
            </a: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expresses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past event that has a present consequence, the storyline is usually in the recent past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London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not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France?</a:t>
            </a:r>
          </a:p>
          <a:p>
            <a:endParaRPr lang="cs-CZ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Global trade – franchising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Franchsing</a:t>
            </a:r>
            <a:r>
              <a:rPr lang="en-GB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franchise is a type of license that a party (franchisee) acquires to allow them to have access to a business's (franchisor) proprietary knowledge, processes, and trademarks in order to allow the party to sell a product or provide a service under the business's name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do business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logos,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logos,  and/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business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Global trade – franchising 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u="sng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b="1" u="sng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ranchise</a:t>
            </a:r>
            <a:r>
              <a:rPr lang="cs-CZ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retail sales.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his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her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business) has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logos, and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but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to run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Pepsi, Ford Motor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Exxon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cs-CZ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franchisor’s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trademarks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model, marketing support, and more. 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McDonald’s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franchises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Tokyo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gloal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trade – franchising 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trade – franchising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617</Words>
  <Application>Microsoft Office PowerPoint</Application>
  <PresentationFormat>Širokoúhlá obrazovka</PresentationFormat>
  <Paragraphs>94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182</cp:revision>
  <dcterms:created xsi:type="dcterms:W3CDTF">2016-11-25T20:36:16Z</dcterms:created>
  <dcterms:modified xsi:type="dcterms:W3CDTF">2020-01-28T15:03:46Z</dcterms:modified>
</cp:coreProperties>
</file>