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6" r:id="rId3"/>
    <p:sldId id="266" r:id="rId4"/>
    <p:sldId id="262" r:id="rId5"/>
    <p:sldId id="299" r:id="rId6"/>
    <p:sldId id="263" r:id="rId7"/>
    <p:sldId id="264" r:id="rId8"/>
    <p:sldId id="300" r:id="rId9"/>
    <p:sldId id="265" r:id="rId10"/>
    <p:sldId id="290" r:id="rId11"/>
    <p:sldId id="291" r:id="rId12"/>
    <p:sldId id="302" r:id="rId13"/>
    <p:sldId id="289" r:id="rId14"/>
    <p:sldId id="288" r:id="rId15"/>
    <p:sldId id="287" r:id="rId16"/>
    <p:sldId id="268" r:id="rId17"/>
    <p:sldId id="273" r:id="rId18"/>
    <p:sldId id="305" r:id="rId19"/>
    <p:sldId id="304" r:id="rId20"/>
    <p:sldId id="306" r:id="rId21"/>
    <p:sldId id="307" r:id="rId22"/>
    <p:sldId id="308" r:id="rId23"/>
    <p:sldId id="309" r:id="rId24"/>
    <p:sldId id="269" r:id="rId25"/>
    <p:sldId id="310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7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B33F-40D1-49BF-BE2E-C69774E8829D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4CE8-9717-490F-B4A4-8ABA169C2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8972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3569" y="2147341"/>
            <a:ext cx="6816757" cy="237233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jednání a korespondence v cizím jazyce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nyní se zaměříte na popsání setrvalého trendu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(zůstaly stabilní)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unchanged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(zůstaly stabilní, nezměnily se) 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(držely se na stejné úrovni) …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můžete v angličtině použít celou řadu různých příslovcí změny (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např.: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Barely,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slightly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(mírně , sotva)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radually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steadily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(postupně / pomalu, ale stejnoměrně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následují další příslovce, které zvyšují dynamiku popisu určitého trendu: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Substantianly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markedly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considerably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významně, značně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surprisingly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(nečekaně, překvapivě)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Suddently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abruptly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náhle, překvapivě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Dramatically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sharply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(výrazně, prudce) …</a:t>
            </a: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chcete během prezentace zdůraznit určitý protiklad nebo srovnat můžete použít např.: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(pokud srovnáme) …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 porovnání) …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(ačkoliv) …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slightly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(zatímco)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(čím … tím)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(navzdory)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as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satisfactory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last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(tak…jak)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2530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nyní, po shrnutí těch nejdůležitějších témat, se dostáváte k samému závěru prezentace.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vyzvěte obecenstvo k otázkám, můžete říci např.: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(předpokládám)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anything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clarify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free to do so…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queries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moment,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my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2530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381760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závěrečnou část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použít následují praktické fráze: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’d like to conclude by … </a:t>
            </a:r>
            <a:r>
              <a:rPr lang="en-GB" sz="24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zakončit) …</a:t>
            </a:r>
            <a:endParaRPr lang="cs-CZ" sz="24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(projít hlavní body)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hope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(ukončit)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’s summarize …</a:t>
            </a:r>
            <a:r>
              <a:rPr lang="en-GB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2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shrnout</a:t>
            </a:r>
            <a:r>
              <a:rPr lang="en-GB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nutshell … </a:t>
            </a:r>
            <a:r>
              <a:rPr lang="en-GB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kostce) …</a:t>
            </a:r>
            <a:endParaRPr lang="en-GB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2530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můžete povzbudit obecenstvo k diskusi či dalším otázkám. Za tímto účelem můžete použít následují praktické obraty a fráze: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(obrátit se k)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I’d be happy to answer your questions … 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would welcome any questions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řivítat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free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anything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unclear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39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25308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19708" y="966895"/>
            <a:ext cx="94620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těžkých dotazů nenechte se zneklidnit a spíše řekněte např.: 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 to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(kompetentní)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(zjistit později) … </a:t>
            </a: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do not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(mohl bych Vám dát vědět)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(předat otázku někomu)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expert on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(nejsem odborník) …</a:t>
            </a: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25308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této fáze může také nastat situace, kdy jste nuceni čelit kritice, pak můžete zareagovat následovně: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but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(chápu vaši otázku) … </a:t>
            </a:r>
            <a:endParaRPr lang="en-GB" alt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point, but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mind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(brát v úvahu)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do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(celkově souhlasím)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misunderstaning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(nedorozumění)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Perhaps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myself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(více upřesnit)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25308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Ukončujeme prezentaci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Úplně na závěr, když chcete uzavřít diskusi, můžete říct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(došel nám čas) …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sorry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(zastavit)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call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 dnešek skončit)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(děkuji za pozornost) 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very much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hope I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(dostatečně)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obchodní prezentace v angličtině je důležité věnovat pozornost, jakým způsobem chcete vyjádřit Váš názor.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platí pravidlo, že je na místě být více opatrný a určitě se nedoporučuje překládat doslova určité myšlenky či názory z češtiny do angličtiny.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chcete např. během jednání navrhnout nějaký nápad, postup apod. doporučuje se  použít např. následující formulace: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I suppose / I assume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použijte sloveso v negativu,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you think it would be a good idea if … /  shouldn’t we better … / Why don’t we consider …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se můžete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přímo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zeptat: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/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on? / I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wonder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endParaRPr lang="cs-CZ" alt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Přehled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90614" y="1226408"/>
            <a:ext cx="8280920" cy="1266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Devátá přednáška se zaměřuje na klíčové dovednosti a znalosti v oblasti obchodní prezentace. Konkrétně se zaměříte na tyto oblasti. 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tabule, grafů, schémat 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Ukončujeme prezentaci 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 a kulturní jazykové tipy 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specifics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 </a:t>
            </a:r>
          </a:p>
          <a:p>
            <a:pPr marL="457200" indent="-457200">
              <a:buFont typeface="+mj-lt"/>
              <a:buAutoNum type="arabicPeriod"/>
            </a:pP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GB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čném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případě, když chcete vyjádřit nesouhlas či odlišný názor, je vhodné Vaše vyjádření diplomaticky upravit, např. můžete říci: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sorry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’t … </a:t>
            </a:r>
            <a:r>
              <a:rPr lang="en-GB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nfortunately …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regret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lituji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ěhem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prezentace či jednáni se často v angličtině používají obraty ze sportovního prostředí,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’s kick off the meeting by showing you this graph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(provést výkup, začít)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hardball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(neústupný, agresivní)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goalposts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změnit vytčené cíle)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Ballpark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(přibližný odhad, ocenění)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(pronést nějakou neočekávanou, kritickou poznámku)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(jaká je aktuální situace)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game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(nacházíme se v nové situaci)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2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se můžete během prezentace setkat s dalšími ustálenými obraty 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cuff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mluvit nepřipraveně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  <a:endParaRPr lang="cs-CZ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 not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sptra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 hlavy) … </a:t>
            </a:r>
            <a:endParaRPr lang="en-GB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během prezentace chodíte okolo nějakého tématu jako kolem horké kaše, můžete pak slyšet reakci typu: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beating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Opačně pokud obecenstvo chce, abyste přešli k jádru, můžete uslyšet: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brass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tacks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pokud uvádíte příliš mnoho čísel v prezentaci, můžete být označeni jako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cruncher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se můžete během prezentace setkat s vyjadřováním různých čísel.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angličtině se používá tečka pro situace jako,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$3.8m …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(three point eight million dollars) …</a:t>
            </a:r>
            <a:endParaRPr lang="cs-CZ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Tisícovky se oddělují čárkami např.: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4,000,000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(four million dollars)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Stovk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tisíc, milion atd. se objevují v angličtině číslici nebo člen,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hundred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hundred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thousand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thousand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125 (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hundred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02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 neposlední řadě byste měli věnovat pozornost zaokrouhlování různých číselných údajů ve vaší prezentaci. Neměli byste číst všechny podrobně, ale spíše z hlediska dynamiky vaší prezentace si můžete čísla raději zaokrouhlit,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3m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(přibližně)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než / méně než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  <a:endParaRPr lang="cs-CZ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Nearly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(1986) …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(téměř)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(35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… 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0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3251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Shrnutí přednášky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přednáška vás seznámila s klíčovými obraty a slovní zásobou v oblasti obchodního jednání konkrétně se zaměřením na popis vizuálních části prezentace, konkrétně se jedná o následující: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tabule, grafů, schémat (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Ukončujeme prezentaci (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 a kulturní jazykové tipy (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 </a:t>
            </a: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1798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Literatura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GOUDSWAARD, G., 2006.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Korespondence, porady, prezentace, obchodní jednání a společenská konverzace.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80-7169-850-4.</a:t>
            </a: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096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Prezentace – popis tabule, grafů,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schématů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646008"/>
            <a:ext cx="946205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Tabule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grafy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schémata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nedílnou součástí nejrůznějších prezentací a patří mezi nejvíce používané v obchodní komunikace.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všech vizuálních pomůcek je: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názornost výkladu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Srozumitelně vysvětlit náročnější části prezentace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en-US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learly</a:t>
            </a:r>
            <a:r>
              <a:rPr lang="en-US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 the more demanding parts of the </a:t>
            </a:r>
            <a:r>
              <a:rPr lang="en-US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Udržet pozornost obecenstva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audience’s attention)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0968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1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. Prezentace – popis tabule, grafů,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schémat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základní vizuální pomůcky patří následující: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Koláčový graf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chart) </a:t>
            </a: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Průběhový (postupový) graf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chart)</a:t>
            </a: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schémat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chart)</a:t>
            </a: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Sloupcový graf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(bar chart)</a:t>
            </a:r>
          </a:p>
          <a:p>
            <a:pPr marL="457200" indent="-457200"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Piktorgram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pictogram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– 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popis tabule, grafů, schémat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prezentace v angličtině je nutné obzvlášť věnovat pozornost následujícímu: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Jazykovým frázím pro komentování diagramů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commenting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diagrams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have a look at this graph / diagram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(podívejme se na)…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axis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(vodorovná osa představuje) …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axis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(svislá, vertikální osa představuje) …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are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blue line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(je označen, ukazuje) ...</a:t>
            </a:r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solid line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(plná čára) 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broken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(přerušovaná čára) …</a:t>
            </a:r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221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9280" y="1381760"/>
            <a:ext cx="855472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můžete použít další praktická spojení, jako: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dotted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illustrates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(tečkovaná čára)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(křivka ukazuje) … 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(koláčový graf ukazuje)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shaded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(stínovaná výseč)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 in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latest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(tabulka uprostřed)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-hand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-hand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(sloupec vlevo / vpravo)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(nahoře / dole)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chcete obecenstvu sdělit, že došlo k určitým změnám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např.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 se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o vzestupný trend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upward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pak se v angličtině používá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říci: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…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 … / 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climbed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(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zvzrostl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 případě, že chcete zdůraznit změnu, od určitého data použijete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(ceny vyskočili … od)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Anebo chcete-li zdůraznit, že změna pokračuje po určitou dobu, pak můžete použít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říci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and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 dobu)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můžete zdůraznit ještě větší vzestupný trend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upward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enormous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boom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upturn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(prudký rozmach / vzestup)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sales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(dosáhnout vrcholu)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all-time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(rekordní výše)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opačného trendu je vhodné opět použít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můžete takto zdůraznit sestupný trend: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declined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fallen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(klesly) …</a:t>
            </a:r>
            <a:r>
              <a:rPr lang="en-GB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862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1. Prezentace – popis tabule, grafů, schémat </a:t>
            </a:r>
            <a:endParaRPr lang="en-GB" sz="2800" b="1" kern="0" dirty="0" smtClean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571560" y="1238312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následují další příklady, jak lze popsat sestupný trend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downward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slumped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plummeted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(náhle prudce poklesly) 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recession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enormous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(propad)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(dosáhly nejnižšího stavu)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all-time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(rekordně nízká úroveň)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2295</Words>
  <Application>Microsoft Office PowerPoint</Application>
  <PresentationFormat>Širokoúhlá obrazovka</PresentationFormat>
  <Paragraphs>352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Motiv Office</vt:lpstr>
      <vt:lpstr>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472</cp:revision>
  <dcterms:created xsi:type="dcterms:W3CDTF">2016-11-25T20:36:16Z</dcterms:created>
  <dcterms:modified xsi:type="dcterms:W3CDTF">2020-03-30T18:16:10Z</dcterms:modified>
</cp:coreProperties>
</file>