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475163-7505-B2EC-D39D-7AA050452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6DFBC0-7EFF-B83F-2671-4E94805A3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02E877-6AD2-511A-C4EE-978391CD2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874C3A-4382-7559-4D71-9504954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3CA29F-95C2-8999-1567-B70F5F67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55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323B5B-0CD7-34BE-2F97-7E816C1F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22EDAD-6BFE-A203-D7A0-0781F6D63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D30693-5DB0-D7D7-5E7F-A98AD1B93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ACCB3-8972-20B8-5DDA-65A52B19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F271CB-DA9C-E8B9-1ACF-B831B319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804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9832951-A80D-6DC9-3337-5B9BE0DEE0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7C471E-6764-DD54-A945-5242758BC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FC51EE-0AD1-A9A4-3FFB-7ED617B83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6E8455-F615-C77F-7504-7D840D6C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24D0F0-7065-2146-4828-E27564C8B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183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41D876-7D2B-A775-F83B-3A1442B0E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E70F95-7C31-98F5-0EBD-0366129D0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730A11-F917-1E02-7AAF-8203D8F05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8FAB73-E45C-4196-6C70-76166DB02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E46C38-29F1-B70D-F906-C74A3017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809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A9B32-9001-F146-E337-C633BB34C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4FCFB0-31DC-E19A-4E9F-16C89EA84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26ADD0D-D830-76F3-ABAF-8E06BBE8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B91BCB-E136-5B85-5029-6B6805EEE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A1E93B-5416-333B-77F8-72DFE04EC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68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C84FC-F307-9F23-FBB5-B4E3E466A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4DCA2E-8A52-8716-1153-AF1C766D2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7907F7-8895-08E1-50D5-B04338C64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C8890C-F33E-65A3-A410-4B9EB1791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C49CB1-1B91-80B4-10AF-A1D61FB8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4DB7E5-8A1E-11E9-C48A-60B2E0F8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4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81BBA-4166-F2A9-56F9-662E6367F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69017AF-BC2F-0B53-50FE-27D463983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30B8B0-DFC5-7693-F709-ED80DCCA02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E916C1-F6A6-D6FF-D23B-9BEC99EED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687CF89-BA60-9600-C9AD-390979A23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A696426-7E19-C0DE-C137-4E90706C1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8F5C060-647E-1759-A3E9-322EC10C4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9A64E09-1617-B7A8-C7D6-83135D64B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4153BF-75DA-AA57-EE5B-8B823B529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C4B7C6C-427D-4481-AD05-2BB14A2EA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0500021-BE51-7095-FF0F-CA79BBD5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927F70-E957-CA25-65E4-CE5BAE257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81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C7E76CB-D9ED-B282-C263-A9A7219E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1D02908-D658-6B83-E0A3-6A5DFED2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8D2497-0361-BEEE-D8A0-0EFBE83BB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7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599D1-0799-7580-BD6B-ADEA92989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1F35E7-676D-FBA4-D182-30CBBD44D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F8E5E2-6633-C201-6D27-581174577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094A95-DF14-6C93-A9A8-9EDC5AC3C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99C7F6-F05C-4223-9BA2-C50D3CA10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C3B91C-40A1-305B-956B-CA75F310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24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375C6-030C-7075-DCDD-6C6E5C83C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4221E1-0DD4-67D6-53E3-581AF4DC60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A7E7085-E19D-8162-3A4C-1847EA1D03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3142AF-5EE9-191B-952D-F29369827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30EBEC-39AF-1D74-5DBA-FB35C673D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6945D4E-0878-DA44-BF5F-6C7351F6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910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F4DD32-A892-3233-0298-A98BADB71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715DBBE-EE5C-6C8E-D4A8-B3A044448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2901DF-283B-0E82-1CEF-E3F691300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EDEE-C1FC-4746-975B-1E090EF9CFEB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812E92-8D6B-95A0-FC63-7DF62C08B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0718F4-C4CD-D0DB-68D4-9448D070EF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FA8D0-88B5-4FA2-9C93-F78B8E931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74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D37CF8-FA85-E8D3-E5F4-05F9FC1C67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Meetings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D3DD1F-9037-954C-2CAF-BBAA791B83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803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D39362A-10A1-DCC4-0CD3-7AE513BC7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1" y="33996"/>
            <a:ext cx="9188320" cy="679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B9959B5C-7195-C2C2-7E99-C078CFD53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167357"/>
            <a:ext cx="8541787" cy="652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29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05F7E2FC-1DDB-A40A-E98D-ED666D22F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150" y="342900"/>
            <a:ext cx="7364977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95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32EDE248-A9E3-9919-B7D3-15BAB41DC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59" y="144495"/>
            <a:ext cx="8756633" cy="656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5511704-C437-49EE-B58D-16E58FDCDD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98" y="277857"/>
            <a:ext cx="8763863" cy="630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17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1065DA-E26E-9299-486A-B3202418D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Questions</a:t>
            </a:r>
            <a:r>
              <a:rPr lang="cs-CZ" dirty="0"/>
              <a:t> + </a:t>
            </a:r>
            <a:r>
              <a:rPr lang="cs-CZ" dirty="0" err="1"/>
              <a:t>discussion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C835C1-8453-5147-948A-208C073B1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7906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Širokoúhlá obrazovka</PresentationFormat>
  <Paragraphs>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Meetings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Questions + discussion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Meetings</dc:title>
  <dc:creator>Janusz Karpeta</dc:creator>
  <cp:lastModifiedBy>Janusz Karpeta</cp:lastModifiedBy>
  <cp:revision>1</cp:revision>
  <dcterms:created xsi:type="dcterms:W3CDTF">2023-11-08T17:52:37Z</dcterms:created>
  <dcterms:modified xsi:type="dcterms:W3CDTF">2023-11-08T18:00:39Z</dcterms:modified>
</cp:coreProperties>
</file>