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52321-CE28-3800-DE00-29D324D966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54081E-6F07-FFCE-0903-7D22E59438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B93AAB-4F97-4343-808C-4A456F98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C2E426-89EF-2A36-B230-30257EC6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C6129D-5733-1AD2-76F5-3778B6C7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45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F5F0D-6C2B-1900-FC03-480A9386A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A9D3C32-728F-2FA0-6E1B-5C4F71E46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172262-8DDC-9A91-B0E1-A0D53214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43434C-5F20-3C6C-D2FE-20F566B02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6AB5A4-E083-4F1D-F93F-96192BB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352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7209B56-C87B-7ED4-8751-60916ED50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0617FE-A18F-1E7D-A0BA-742DC20AB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7991BF-F354-1271-CDCD-7AA9789AA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98FEEA-EBD6-4BD9-74A7-62DFC299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F54B0-02DB-DE81-ACF3-DCDC90FC6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1757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846F4C-05FF-44C3-0AE8-6641F346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82DA4E-476E-5844-1A52-9A431836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5D6429-B82D-3561-1FE6-33D2AEEA4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F6400F-ED42-84F4-2FEA-58A0F5147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B8ADE9-5776-22E5-A4FC-1C5C65A03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947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9087CA-DE50-372A-3665-2B21D9BCE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F7858B-0D6E-53BA-E1EB-FAC9A4709B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5042AE-6ADE-635F-5FB6-D17877A2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736DBD-DC66-17B6-226B-605108D4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846E91-9735-803D-39CD-74A137E0D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853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912593-6196-9D34-DD88-571490514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65C976-F024-23A5-8F3F-96FFA71B3D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5717CC-0145-CF8B-8628-92C99D598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AC9E10-AAC5-94BD-4435-0949247CC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018A81-546C-249C-93F0-A0F09063E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F786625-EF24-D69F-1FDE-595AAE0AE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99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3DE7E-1CB4-E832-9EFC-ACB8D5BA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46C693-B680-DB55-92D9-04DCE5E0D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C03E01-3F28-9774-7A61-0D731D9E3F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A0B5B8-46BA-E5AD-D715-14F2E70DB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D776F45-2DBD-82FB-C602-CD833AF4C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FDD21C8-832F-48D6-06D7-F6CD6842D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C8DEDC0-0CEC-7E89-E414-4315DEC1D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FF8AD3A-660B-2EC2-2F51-36D0798B4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245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645CE-B3C5-02EC-04E4-0596E30E4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5D194D2-1CAC-0F46-E9E7-BEBD346A3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DCBA3A3-8A66-109E-EC1D-BDEA850F8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53A1C2-ADFC-BD75-1EDA-C131693C8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33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6366BD-F227-EFE5-386B-41A684C1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82B916-83CC-5916-07CB-EB9DBFF12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74C87B-55DF-1013-AE5E-BE8C588D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51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24DC94-B2D0-68AB-FD04-C261EC962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4139A2-8EBC-450E-E624-8BAF97C95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380896-B7AA-6F32-9F2C-3CC5677D62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0282B0-96D0-72CA-B9A7-07D322445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95D89E-F79D-8FCB-D084-63D3B2B4B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B9BBB7-434E-603D-4CAE-F9208908A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75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8911F4-1F00-44A4-803E-C9659E771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D85F818-DB0E-9570-C9E8-DD4E2A483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12A167-B6C5-DCB1-B691-E49A37136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34F5C8-0951-CF1E-22AD-7747A6AB0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547E2A-628B-AE85-D901-550DE7089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170566-9895-5B67-5B3D-0AC671AA3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737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6C54EA-7970-B1BE-39F9-F9FF5F510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29FA61-35F7-A7BB-E179-50711A45D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8B0691-ED31-D2D3-6731-FBA10A8437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C223B-A8B2-4CF1-960A-C92618C5562E}" type="datetimeFigureOut">
              <a:rPr lang="cs-CZ" smtClean="0"/>
              <a:t>16.11.2023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C0DD6F-AC3A-C43B-341C-593351B3A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087559-2869-7C93-7CA4-247FA0A15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15617-B238-4265-81A6-F20DB41967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7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D4D2B6-F91D-4D6F-62D6-D8CEF4C5F4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err="1"/>
              <a:t>Meetings</a:t>
            </a:r>
            <a:r>
              <a:rPr lang="cs-CZ" b="1" dirty="0"/>
              <a:t> - </a:t>
            </a:r>
            <a:r>
              <a:rPr lang="cs-CZ" b="1" dirty="0" err="1"/>
              <a:t>simulation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07FBB0-10ED-355E-E7EA-A3BC82FD51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Part 1 </a:t>
            </a:r>
          </a:p>
        </p:txBody>
      </p:sp>
    </p:spTree>
    <p:extLst>
      <p:ext uri="{BB962C8B-B14F-4D97-AF65-F5344CB8AC3E}">
        <p14:creationId xmlns:p14="http://schemas.microsoft.com/office/powerpoint/2010/main" val="2910209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C0044E-351C-F05A-4F21-B79C335886B8}"/>
              </a:ext>
            </a:extLst>
          </p:cNvPr>
          <p:cNvSpPr txBox="1"/>
          <p:nvPr/>
        </p:nvSpPr>
        <p:spPr>
          <a:xfrm>
            <a:off x="569167" y="783771"/>
            <a:ext cx="857716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800" b="1" i="0" u="none" strike="noStrike" baseline="0" dirty="0" err="1">
                <a:latin typeface="HelveticaNeue-Bold"/>
              </a:rPr>
              <a:t>Simulation</a:t>
            </a:r>
            <a:r>
              <a:rPr lang="cs-CZ" sz="1800" b="1" i="0" u="none" strike="noStrike" baseline="0" dirty="0">
                <a:latin typeface="HelveticaNeue-Bold"/>
              </a:rPr>
              <a:t> 1:</a:t>
            </a:r>
          </a:p>
          <a:p>
            <a:pPr algn="l"/>
            <a:endParaRPr lang="cs-CZ" sz="1800" b="1" i="0" u="none" strike="noStrike" baseline="0" dirty="0">
              <a:latin typeface="HelveticaNeue-Bold"/>
            </a:endParaRPr>
          </a:p>
          <a:p>
            <a:pPr algn="l"/>
            <a:r>
              <a:rPr lang="cs-CZ" sz="1800" b="1" i="0" u="none" strike="noStrike" baseline="0" dirty="0">
                <a:latin typeface="HelveticaNeue-Bold"/>
              </a:rPr>
              <a:t>Agenda: </a:t>
            </a:r>
            <a:r>
              <a:rPr lang="cs-CZ" sz="1800" b="0" i="0" u="none" strike="noStrike" baseline="0" dirty="0" err="1">
                <a:highlight>
                  <a:srgbClr val="FFFF00"/>
                </a:highlight>
                <a:latin typeface="HelveticaNeue"/>
              </a:rPr>
              <a:t>Create</a:t>
            </a:r>
            <a:r>
              <a:rPr lang="cs-CZ" sz="1800" b="0" i="0" u="none" strike="noStrike" baseline="0" dirty="0">
                <a:highlight>
                  <a:srgbClr val="FFFF00"/>
                </a:highlight>
                <a:latin typeface="HelveticaNeue"/>
              </a:rPr>
              <a:t> </a:t>
            </a:r>
            <a:r>
              <a:rPr lang="cs-CZ" sz="1800" b="0" i="0" u="none" strike="noStrike" baseline="0" dirty="0" err="1">
                <a:highlight>
                  <a:srgbClr val="FFFF00"/>
                </a:highlight>
                <a:latin typeface="HelveticaNeue"/>
              </a:rPr>
              <a:t>an</a:t>
            </a:r>
            <a:r>
              <a:rPr lang="cs-CZ" sz="1800" b="0" i="0" u="none" strike="noStrike" baseline="0" dirty="0">
                <a:highlight>
                  <a:srgbClr val="FFFF00"/>
                </a:highlight>
                <a:latin typeface="HelveticaNeue"/>
              </a:rPr>
              <a:t> </a:t>
            </a:r>
            <a:r>
              <a:rPr lang="cs-CZ" sz="1800" b="0" i="0" u="none" strike="noStrike" baseline="0" dirty="0" err="1">
                <a:highlight>
                  <a:srgbClr val="FFFF00"/>
                </a:highlight>
                <a:latin typeface="HelveticaNeue"/>
              </a:rPr>
              <a:t>innovative</a:t>
            </a:r>
            <a:r>
              <a:rPr lang="cs-CZ" sz="1800" b="0" i="0" u="none" strike="noStrike" baseline="0" dirty="0">
                <a:highlight>
                  <a:srgbClr val="FFFF00"/>
                </a:highlight>
                <a:latin typeface="HelveticaNeue"/>
              </a:rPr>
              <a:t> </a:t>
            </a:r>
            <a:r>
              <a:rPr lang="cs-CZ" sz="1800" b="0" i="0" u="none" strike="noStrike" baseline="0" dirty="0" err="1">
                <a:highlight>
                  <a:srgbClr val="FFFF00"/>
                </a:highlight>
                <a:latin typeface="HelveticaNeue"/>
              </a:rPr>
              <a:t>product</a:t>
            </a:r>
            <a:endParaRPr lang="cs-CZ" sz="1800" b="0" i="0" u="none" strike="noStrike" baseline="0" dirty="0">
              <a:highlight>
                <a:srgbClr val="FFFF00"/>
              </a:highlight>
              <a:latin typeface="HelveticaNeue"/>
            </a:endParaRPr>
          </a:p>
          <a:p>
            <a:pPr algn="l"/>
            <a:endParaRPr lang="cs-CZ" sz="1800" b="0" i="0" u="none" strike="noStrike" baseline="0" dirty="0">
              <a:highlight>
                <a:srgbClr val="FFFF00"/>
              </a:highlight>
              <a:latin typeface="HelveticaNeue"/>
            </a:endParaRPr>
          </a:p>
          <a:p>
            <a:pPr algn="l"/>
            <a:r>
              <a:rPr lang="en-US" sz="1800" b="1" i="0" u="none" strike="noStrike" baseline="0" dirty="0">
                <a:latin typeface="HelveticaNeue-Bold"/>
              </a:rPr>
              <a:t>Items: </a:t>
            </a:r>
            <a:r>
              <a:rPr lang="en-US" sz="1800" b="0" i="0" u="none" strike="noStrike" baseline="0" dirty="0">
                <a:latin typeface="HelveticaNeue"/>
              </a:rPr>
              <a:t>Create a new innovative product</a:t>
            </a:r>
          </a:p>
          <a:p>
            <a:pPr algn="l"/>
            <a:r>
              <a:rPr lang="en-US" sz="1800" b="0" i="0" u="none" strike="noStrike" baseline="0" dirty="0">
                <a:latin typeface="HelveticaNeue"/>
              </a:rPr>
              <a:t>Create a short sales pitch of your product</a:t>
            </a:r>
            <a:endParaRPr lang="cs-CZ" sz="1800" b="0" i="0" u="none" strike="noStrike" baseline="0" dirty="0">
              <a:latin typeface="HelveticaNeue"/>
            </a:endParaRPr>
          </a:p>
          <a:p>
            <a:pPr algn="l"/>
            <a:endParaRPr lang="en-US" sz="1800" b="0" i="0" u="none" strike="noStrike" baseline="0" dirty="0">
              <a:latin typeface="HelveticaNeue"/>
            </a:endParaRPr>
          </a:p>
          <a:p>
            <a:pPr algn="l"/>
            <a:r>
              <a:rPr lang="en-US" sz="1800" b="0" i="0" u="none" strike="noStrike" baseline="0" dirty="0">
                <a:latin typeface="HelveticaNeue"/>
              </a:rPr>
              <a:t>In a group, brainstorm and create a new innovative product. The product could be a real product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en-US" sz="1800" b="0" i="0" u="none" strike="noStrike" baseline="0" dirty="0">
                <a:latin typeface="HelveticaNeue"/>
              </a:rPr>
              <a:t>with new </a:t>
            </a:r>
            <a:r>
              <a:rPr lang="cs-CZ" sz="1800" b="0" i="0" u="none" strike="noStrike" baseline="0" dirty="0" err="1">
                <a:latin typeface="HelveticaNeue"/>
              </a:rPr>
              <a:t>modifications</a:t>
            </a:r>
            <a:r>
              <a:rPr lang="en-US" sz="1800" b="0" i="0" u="none" strike="noStrike" baseline="0" dirty="0">
                <a:latin typeface="HelveticaNeue"/>
              </a:rPr>
              <a:t> or it could be an entirely new imaginary product.</a:t>
            </a:r>
          </a:p>
          <a:p>
            <a:pPr algn="l"/>
            <a:endParaRPr lang="en-US" sz="1800" b="0" i="0" u="none" strike="noStrike" baseline="0" dirty="0">
              <a:latin typeface="HelveticaNeue"/>
            </a:endParaRPr>
          </a:p>
          <a:p>
            <a:pPr algn="l"/>
            <a:r>
              <a:rPr lang="cs-CZ" sz="1800" b="1" i="0" u="none" strike="noStrike" baseline="0" dirty="0" err="1">
                <a:latin typeface="HelveticaNeue-Bold"/>
              </a:rPr>
              <a:t>Your</a:t>
            </a:r>
            <a:r>
              <a:rPr lang="cs-CZ" sz="1800" b="1" i="0" u="none" strike="noStrike" baseline="0" dirty="0">
                <a:latin typeface="HelveticaNeue-Bold"/>
              </a:rPr>
              <a:t> </a:t>
            </a:r>
            <a:r>
              <a:rPr lang="cs-CZ" sz="1800" b="1" i="0" u="none" strike="noStrike" baseline="0" dirty="0" err="1">
                <a:latin typeface="HelveticaNeue-Bold"/>
              </a:rPr>
              <a:t>Product</a:t>
            </a:r>
            <a:r>
              <a:rPr lang="cs-CZ" sz="1800" b="1" i="0" u="none" strike="noStrike" baseline="0" dirty="0">
                <a:latin typeface="HelveticaNeue-Bold"/>
              </a:rPr>
              <a:t>:</a:t>
            </a:r>
          </a:p>
          <a:p>
            <a:pPr algn="l"/>
            <a:endParaRPr lang="cs-CZ" sz="1800" b="1" i="0" u="none" strike="noStrike" baseline="0" dirty="0">
              <a:latin typeface="HelveticaNeue-Bold"/>
            </a:endParaRPr>
          </a:p>
          <a:p>
            <a:pPr algn="l"/>
            <a:r>
              <a:rPr lang="cs-CZ" sz="1800" b="0" i="0" u="none" strike="noStrike" baseline="0" dirty="0">
                <a:latin typeface="HelveticaNeue"/>
              </a:rPr>
              <a:t>Name:</a:t>
            </a:r>
          </a:p>
          <a:p>
            <a:pPr algn="l"/>
            <a:r>
              <a:rPr lang="cs-CZ" sz="1800" b="0" i="0" u="none" strike="noStrike" baseline="0" dirty="0" err="1">
                <a:latin typeface="HelveticaNeue"/>
              </a:rPr>
              <a:t>Key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functions</a:t>
            </a:r>
            <a:r>
              <a:rPr lang="cs-CZ" sz="1800" b="0" i="0" u="none" strike="noStrike" baseline="0" dirty="0">
                <a:latin typeface="HelveticaNeue"/>
              </a:rPr>
              <a:t>/</a:t>
            </a:r>
            <a:r>
              <a:rPr lang="cs-CZ" sz="1800" b="0" i="0" u="none" strike="noStrike" baseline="0" dirty="0" err="1">
                <a:latin typeface="HelveticaNeue"/>
              </a:rPr>
              <a:t>uses</a:t>
            </a:r>
            <a:r>
              <a:rPr lang="cs-CZ" sz="1800" b="0" i="0" u="none" strike="noStrike" baseline="0" dirty="0">
                <a:latin typeface="HelveticaNeue"/>
              </a:rPr>
              <a:t>:</a:t>
            </a:r>
          </a:p>
          <a:p>
            <a:pPr algn="l"/>
            <a:r>
              <a:rPr lang="cs-CZ" sz="1800" b="1" i="0" u="none" strike="noStrike" baseline="0" dirty="0">
                <a:latin typeface="HelveticaNeue-Bold"/>
              </a:rPr>
              <a:t>•</a:t>
            </a:r>
          </a:p>
          <a:p>
            <a:pPr algn="l"/>
            <a:r>
              <a:rPr lang="cs-CZ" sz="1800" b="1" i="0" u="none" strike="noStrike" baseline="0" dirty="0">
                <a:latin typeface="HelveticaNeue-Bold"/>
              </a:rPr>
              <a:t>•</a:t>
            </a:r>
          </a:p>
          <a:p>
            <a:pPr algn="l"/>
            <a:r>
              <a:rPr lang="cs-CZ" sz="1800" b="1" i="0" u="none" strike="noStrike" baseline="0" dirty="0">
                <a:latin typeface="HelveticaNeue-Bold"/>
              </a:rPr>
              <a:t>•</a:t>
            </a:r>
          </a:p>
          <a:p>
            <a:pPr algn="l"/>
            <a:r>
              <a:rPr lang="cs-CZ" sz="1800" b="0" i="0" u="none" strike="noStrike" baseline="0" dirty="0">
                <a:latin typeface="HelveticaNeue"/>
              </a:rPr>
              <a:t>Sales </a:t>
            </a:r>
            <a:r>
              <a:rPr lang="cs-CZ" sz="1800" b="0" i="0" u="none" strike="noStrike" baseline="0" dirty="0" err="1">
                <a:latin typeface="HelveticaNeue"/>
              </a:rPr>
              <a:t>Pitch</a:t>
            </a:r>
            <a:r>
              <a:rPr lang="cs-CZ" sz="1800" b="0" i="0" u="none" strike="noStrike" baseline="0" dirty="0">
                <a:latin typeface="HelveticaNeue"/>
              </a:rPr>
              <a:t>: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1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66DED11-B7BE-2CB0-BD9B-3529D3131722}"/>
              </a:ext>
            </a:extLst>
          </p:cNvPr>
          <p:cNvSpPr txBox="1"/>
          <p:nvPr/>
        </p:nvSpPr>
        <p:spPr>
          <a:xfrm>
            <a:off x="1017037" y="1720840"/>
            <a:ext cx="8129295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800" b="1" i="0" u="none" strike="noStrike" baseline="0" dirty="0" err="1">
                <a:latin typeface="HelveticaNeue-Bold"/>
              </a:rPr>
              <a:t>Simulation</a:t>
            </a:r>
            <a:r>
              <a:rPr lang="cs-CZ" sz="1800" b="1" i="0" u="none" strike="noStrike" baseline="0" dirty="0">
                <a:latin typeface="HelveticaNeue-Bold"/>
              </a:rPr>
              <a:t> 2:</a:t>
            </a:r>
          </a:p>
          <a:p>
            <a:pPr algn="l"/>
            <a:endParaRPr lang="cs-CZ" sz="1800" b="1" i="0" u="none" strike="noStrike" baseline="0" dirty="0">
              <a:latin typeface="HelveticaNeue-Bold"/>
            </a:endParaRPr>
          </a:p>
          <a:p>
            <a:pPr algn="l"/>
            <a:r>
              <a:rPr lang="en-US" sz="1800" b="1" i="0" u="none" strike="noStrike" baseline="0" dirty="0">
                <a:latin typeface="HelveticaNeue-Bold"/>
              </a:rPr>
              <a:t>Agenda: </a:t>
            </a:r>
            <a:r>
              <a:rPr lang="en-US" sz="1800" b="0" i="0" u="none" strike="noStrike" baseline="0" dirty="0">
                <a:highlight>
                  <a:srgbClr val="FFFF00"/>
                </a:highlight>
                <a:latin typeface="HelveticaNeue"/>
              </a:rPr>
              <a:t>Create a marketing campaign for a new product</a:t>
            </a:r>
            <a:endParaRPr lang="cs-CZ" sz="1800" b="0" i="0" u="none" strike="noStrike" baseline="0" dirty="0">
              <a:highlight>
                <a:srgbClr val="FFFF00"/>
              </a:highlight>
              <a:latin typeface="HelveticaNeue"/>
            </a:endParaRPr>
          </a:p>
          <a:p>
            <a:pPr algn="l"/>
            <a:endParaRPr lang="en-US" sz="1800" b="0" i="0" u="none" strike="noStrike" baseline="0" dirty="0">
              <a:latin typeface="HelveticaNeue"/>
            </a:endParaRPr>
          </a:p>
          <a:p>
            <a:pPr algn="l"/>
            <a:r>
              <a:rPr lang="en-US" sz="1800" b="1" i="0" u="none" strike="noStrike" baseline="0" dirty="0">
                <a:latin typeface="HelveticaNeue-Bold"/>
              </a:rPr>
              <a:t>Items: </a:t>
            </a:r>
            <a:r>
              <a:rPr lang="en-US" sz="1800" b="0" i="0" u="none" strike="noStrike" baseline="0" dirty="0">
                <a:latin typeface="HelveticaNeue"/>
              </a:rPr>
              <a:t>Introduce the new product</a:t>
            </a:r>
          </a:p>
          <a:p>
            <a:pPr algn="l"/>
            <a:r>
              <a:rPr lang="en-US" sz="1800" b="0" i="0" u="none" strike="noStrike" baseline="0" dirty="0">
                <a:latin typeface="HelveticaNeue"/>
              </a:rPr>
              <a:t>Introduce the target market for the new product</a:t>
            </a:r>
          </a:p>
          <a:p>
            <a:pPr algn="l"/>
            <a:r>
              <a:rPr lang="en-US" sz="1800" b="0" i="0" u="none" strike="noStrike" baseline="0" dirty="0">
                <a:latin typeface="HelveticaNeue"/>
              </a:rPr>
              <a:t>Brainstorm ways to market the product</a:t>
            </a:r>
            <a:endParaRPr lang="cs-CZ" sz="1800" b="0" i="0" u="none" strike="noStrike" baseline="0" dirty="0">
              <a:latin typeface="HelveticaNeue"/>
            </a:endParaRPr>
          </a:p>
          <a:p>
            <a:pPr algn="l"/>
            <a:endParaRPr lang="en-US" sz="1800" b="0" i="0" u="none" strike="noStrike" baseline="0" dirty="0">
              <a:latin typeface="HelveticaNeue"/>
            </a:endParaRPr>
          </a:p>
          <a:p>
            <a:pPr algn="l"/>
            <a:r>
              <a:rPr lang="cs-CZ" sz="1800" b="1" i="0" u="none" strike="noStrike" baseline="0" dirty="0">
                <a:latin typeface="HelveticaNeue-Bold"/>
              </a:rPr>
              <a:t>Budget: </a:t>
            </a:r>
            <a:r>
              <a:rPr lang="cs-CZ" sz="1800" b="0" i="0" u="none" strike="noStrike" baseline="0" dirty="0">
                <a:latin typeface="HelveticaNeue"/>
              </a:rPr>
              <a:t>$200,000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HelveticaNeue"/>
              </a:rPr>
              <a:t>The new product could be a product you created in simulation #1 or a real product from your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company</a:t>
            </a:r>
            <a:r>
              <a:rPr lang="cs-CZ" sz="1800" b="0" i="0" u="none" strike="noStrike" baseline="0" dirty="0">
                <a:latin typeface="HelveticaNeue"/>
              </a:rPr>
              <a:t>.</a:t>
            </a:r>
          </a:p>
          <a:p>
            <a:pPr algn="l"/>
            <a:endParaRPr lang="cs-CZ" sz="1800" b="0" i="0" u="none" strike="noStrike" baseline="0" dirty="0">
              <a:latin typeface="HelveticaNeue"/>
            </a:endParaRPr>
          </a:p>
          <a:p>
            <a:pPr algn="l"/>
            <a:r>
              <a:rPr lang="cs-CZ" sz="1800" b="0" i="0" u="none" strike="noStrike" baseline="0" dirty="0" err="1">
                <a:latin typeface="HelveticaNeue"/>
              </a:rPr>
              <a:t>Product</a:t>
            </a:r>
            <a:r>
              <a:rPr lang="cs-CZ" sz="1800" b="0" i="0" u="none" strike="noStrike" baseline="0" dirty="0">
                <a:latin typeface="HelveticaNeue"/>
              </a:rPr>
              <a:t>:</a:t>
            </a:r>
          </a:p>
          <a:p>
            <a:pPr algn="l"/>
            <a:r>
              <a:rPr lang="cs-CZ" sz="1800" b="0" i="0" u="none" strike="noStrike" baseline="0" dirty="0">
                <a:latin typeface="HelveticaNeue"/>
              </a:rPr>
              <a:t>Target Market:</a:t>
            </a:r>
          </a:p>
          <a:p>
            <a:pPr algn="l"/>
            <a:r>
              <a:rPr lang="cs-CZ" sz="1800" b="0" i="0" u="none" strike="noStrike" baseline="0" dirty="0">
                <a:latin typeface="HelveticaNeue"/>
              </a:rPr>
              <a:t>Marketing </a:t>
            </a:r>
            <a:r>
              <a:rPr lang="cs-CZ" sz="1800" b="0" i="0" u="none" strike="noStrike" baseline="0" dirty="0" err="1">
                <a:latin typeface="HelveticaNeue"/>
              </a:rPr>
              <a:t>Strategy</a:t>
            </a:r>
            <a:r>
              <a:rPr lang="cs-CZ" sz="1800" b="0" i="0" u="none" strike="noStrike" baseline="0" dirty="0">
                <a:latin typeface="HelveticaNeue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092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6CC1693C-75E1-0F5B-A1A6-FC0C2A471AF0}"/>
              </a:ext>
            </a:extLst>
          </p:cNvPr>
          <p:cNvSpPr txBox="1"/>
          <p:nvPr/>
        </p:nvSpPr>
        <p:spPr>
          <a:xfrm>
            <a:off x="1231641" y="1843951"/>
            <a:ext cx="791469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1800" b="1" i="0" u="none" strike="noStrike" baseline="0" dirty="0" err="1">
                <a:latin typeface="HelveticaNeue-Bold"/>
              </a:rPr>
              <a:t>Simulation</a:t>
            </a:r>
            <a:r>
              <a:rPr lang="cs-CZ" sz="1800" b="1" i="0" u="none" strike="noStrike" baseline="0" dirty="0">
                <a:latin typeface="HelveticaNeue-Bold"/>
              </a:rPr>
              <a:t> 3:</a:t>
            </a:r>
          </a:p>
          <a:p>
            <a:pPr algn="l"/>
            <a:endParaRPr lang="cs-CZ" sz="1800" b="1" i="0" u="none" strike="noStrike" baseline="0" dirty="0">
              <a:latin typeface="HelveticaNeue-Bold"/>
            </a:endParaRPr>
          </a:p>
          <a:p>
            <a:pPr algn="l"/>
            <a:r>
              <a:rPr lang="en-US" sz="1800" b="1" i="0" u="none" strike="noStrike" baseline="0" dirty="0">
                <a:latin typeface="HelveticaNeue-Bold"/>
              </a:rPr>
              <a:t>Agenda: </a:t>
            </a:r>
            <a:r>
              <a:rPr lang="en-US" sz="1800" b="0" i="0" u="none" strike="noStrike" baseline="0" dirty="0">
                <a:highlight>
                  <a:srgbClr val="FFFF00"/>
                </a:highlight>
                <a:latin typeface="HelveticaNeue"/>
              </a:rPr>
              <a:t>Improve communication in the workplace</a:t>
            </a:r>
            <a:endParaRPr lang="cs-CZ" sz="1800" b="0" i="0" u="none" strike="noStrike" baseline="0" dirty="0">
              <a:highlight>
                <a:srgbClr val="FFFF00"/>
              </a:highlight>
              <a:latin typeface="HelveticaNeue"/>
            </a:endParaRPr>
          </a:p>
          <a:p>
            <a:pPr algn="l"/>
            <a:endParaRPr lang="en-US" sz="1800" b="0" i="0" u="none" strike="noStrike" baseline="0" dirty="0">
              <a:latin typeface="HelveticaNeue"/>
            </a:endParaRPr>
          </a:p>
          <a:p>
            <a:pPr algn="l"/>
            <a:r>
              <a:rPr lang="cs-CZ" sz="1800" b="1" i="0" u="none" strike="noStrike" baseline="0" dirty="0" err="1">
                <a:latin typeface="HelveticaNeue-Bold"/>
              </a:rPr>
              <a:t>Items</a:t>
            </a:r>
            <a:r>
              <a:rPr lang="cs-CZ" sz="1800" b="1" i="0" u="none" strike="noStrike" baseline="0" dirty="0">
                <a:latin typeface="HelveticaNeue-Bold"/>
              </a:rPr>
              <a:t>: </a:t>
            </a:r>
            <a:r>
              <a:rPr lang="cs-CZ" sz="1800" b="0" i="0" u="none" strike="noStrike" baseline="0" dirty="0" err="1">
                <a:latin typeface="HelveticaNeue"/>
              </a:rPr>
              <a:t>Discuss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current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problems</a:t>
            </a:r>
            <a:endParaRPr lang="cs-CZ" sz="1800" b="0" i="0" u="none" strike="noStrike" baseline="0" dirty="0">
              <a:latin typeface="HelveticaNeue"/>
            </a:endParaRPr>
          </a:p>
          <a:p>
            <a:pPr algn="l"/>
            <a:endParaRPr lang="cs-CZ" sz="1800" b="0" i="0" u="none" strike="noStrike" baseline="0" dirty="0">
              <a:latin typeface="HelveticaNeue"/>
            </a:endParaRPr>
          </a:p>
          <a:p>
            <a:pPr algn="l"/>
            <a:r>
              <a:rPr lang="en-US" sz="1800" b="0" i="0" u="none" strike="noStrike" baseline="0" dirty="0">
                <a:latin typeface="HelveticaNeue"/>
              </a:rPr>
              <a:t>Find a solution for communication problems</a:t>
            </a:r>
            <a:endParaRPr lang="cs-CZ" sz="1800" b="0" i="0" u="none" strike="noStrike" baseline="0" dirty="0">
              <a:latin typeface="HelveticaNeue"/>
            </a:endParaRPr>
          </a:p>
          <a:p>
            <a:pPr algn="l"/>
            <a:endParaRPr lang="en-US" sz="1800" b="0" i="0" u="none" strike="noStrike" baseline="0" dirty="0">
              <a:latin typeface="HelveticaNeue"/>
            </a:endParaRPr>
          </a:p>
          <a:p>
            <a:pPr algn="l"/>
            <a:r>
              <a:rPr lang="en-US" sz="1800" b="1" i="0" u="none" strike="noStrike" baseline="0" dirty="0">
                <a:latin typeface="HelveticaNeue-Bold"/>
              </a:rPr>
              <a:t>Current problems: </a:t>
            </a:r>
            <a:r>
              <a:rPr lang="en-US" sz="1800" b="0" i="0" u="none" strike="noStrike" baseline="0" dirty="0">
                <a:latin typeface="HelveticaNeue"/>
              </a:rPr>
              <a:t>Too many unproductive meetings</a:t>
            </a:r>
            <a:endParaRPr lang="cs-CZ" sz="1800" b="0" i="0" u="none" strike="noStrike" baseline="0" dirty="0">
              <a:latin typeface="HelveticaNeue"/>
            </a:endParaRPr>
          </a:p>
          <a:p>
            <a:pPr algn="l"/>
            <a:endParaRPr lang="en-US" sz="1800" b="0" i="0" u="none" strike="noStrike" baseline="0" dirty="0">
              <a:latin typeface="HelveticaNeue"/>
            </a:endParaRPr>
          </a:p>
          <a:p>
            <a:pPr algn="l"/>
            <a:r>
              <a:rPr lang="en-US" sz="1800" b="0" i="0" u="none" strike="noStrike" baseline="0" dirty="0">
                <a:latin typeface="HelveticaNeue"/>
              </a:rPr>
              <a:t>Miscommunication due to different departments using separate report</a:t>
            </a:r>
          </a:p>
          <a:p>
            <a:pPr algn="l"/>
            <a:r>
              <a:rPr lang="cs-CZ" sz="1800" b="0" i="0" u="none" strike="noStrike" baseline="0" dirty="0" err="1">
                <a:latin typeface="HelveticaNeue"/>
              </a:rPr>
              <a:t>Formats</a:t>
            </a:r>
            <a:endParaRPr lang="cs-CZ" sz="1800" b="0" i="0" u="none" strike="noStrike" baseline="0" dirty="0">
              <a:latin typeface="HelveticaNeue"/>
            </a:endParaRPr>
          </a:p>
          <a:p>
            <a:pPr algn="l"/>
            <a:endParaRPr lang="cs-CZ" sz="1800" b="0" i="0" u="none" strike="noStrike" baseline="0" dirty="0">
              <a:latin typeface="HelveticaNeue"/>
            </a:endParaRPr>
          </a:p>
          <a:p>
            <a:pPr algn="l"/>
            <a:r>
              <a:rPr lang="cs-CZ" sz="1800" b="0" i="0" u="none" strike="noStrike" baseline="0" dirty="0" err="1">
                <a:latin typeface="HelveticaNeue"/>
              </a:rPr>
              <a:t>Solution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for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problem</a:t>
            </a:r>
            <a:r>
              <a:rPr lang="cs-CZ" sz="1800" b="0" i="0" u="none" strike="noStrike" baseline="0" dirty="0">
                <a:latin typeface="HelveticaNeue"/>
              </a:rPr>
              <a:t> 1:</a:t>
            </a:r>
          </a:p>
          <a:p>
            <a:pPr algn="l"/>
            <a:r>
              <a:rPr lang="cs-CZ" sz="1800" b="0" i="0" u="none" strike="noStrike" baseline="0" dirty="0" err="1">
                <a:latin typeface="HelveticaNeue"/>
              </a:rPr>
              <a:t>Solution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for</a:t>
            </a:r>
            <a:r>
              <a:rPr lang="cs-CZ" sz="1800" b="0" i="0" u="none" strike="noStrike" baseline="0" dirty="0">
                <a:latin typeface="HelveticaNeue"/>
              </a:rPr>
              <a:t> </a:t>
            </a:r>
            <a:r>
              <a:rPr lang="cs-CZ" sz="1800" b="0" i="0" u="none" strike="noStrike" baseline="0" dirty="0" err="1">
                <a:latin typeface="HelveticaNeue"/>
              </a:rPr>
              <a:t>problem</a:t>
            </a:r>
            <a:r>
              <a:rPr lang="cs-CZ" sz="1800" b="0" i="0" u="none" strike="noStrike" baseline="0" dirty="0">
                <a:latin typeface="HelveticaNeue"/>
              </a:rPr>
              <a:t> 2:</a:t>
            </a:r>
          </a:p>
        </p:txBody>
      </p:sp>
    </p:spTree>
    <p:extLst>
      <p:ext uri="{BB962C8B-B14F-4D97-AF65-F5344CB8AC3E}">
        <p14:creationId xmlns:p14="http://schemas.microsoft.com/office/powerpoint/2010/main" val="24564562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190</Words>
  <Application>Microsoft Office PowerPoint</Application>
  <PresentationFormat>Širokoúhlá obrazovka</PresentationFormat>
  <Paragraphs>48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HelveticaNeue</vt:lpstr>
      <vt:lpstr>HelveticaNeue-Bold</vt:lpstr>
      <vt:lpstr>Motiv Office</vt:lpstr>
      <vt:lpstr>Meetings - simulation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Meetings - simulation</dc:title>
  <dc:creator>Janusz Karpeta</dc:creator>
  <cp:lastModifiedBy>Janusz Karpeta</cp:lastModifiedBy>
  <cp:revision>1</cp:revision>
  <dcterms:created xsi:type="dcterms:W3CDTF">2023-11-16T07:32:03Z</dcterms:created>
  <dcterms:modified xsi:type="dcterms:W3CDTF">2023-11-16T07:38:36Z</dcterms:modified>
</cp:coreProperties>
</file>