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81D06E-E884-252B-2CCA-3A51F3424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0FFC27-E132-2708-EAD3-F78DF5AE5E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235298-6DD7-28A0-A6BA-E41B05463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213F-9CD3-4293-9D30-E17793B2E52F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25DD62-DBCB-31DB-2629-A8B70070A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A8860C-E021-F586-7505-52026D5D7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6C78-1887-4B42-8467-8E0A144F0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17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3A7B53-1D59-BBFC-DB6A-459106C8E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772D0A2-8269-56C4-1C1A-328635E0F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A30DE8-8696-BF70-10A2-60713A47B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213F-9CD3-4293-9D30-E17793B2E52F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48985F-FF84-9936-A37E-4F5DBACAC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C8EDAD-C5C1-F145-AECD-54AF103F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6C78-1887-4B42-8467-8E0A144F0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596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BF5B774-F380-6714-2B58-32ACEE96A7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260FC9-F772-1CFD-25B0-172040C98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C8E996-2552-24FD-9CDD-50BFEDAC4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213F-9CD3-4293-9D30-E17793B2E52F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CA3836-CE7A-129B-F485-56F26BFDF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1A2EEF-BB0C-59BA-407D-18C27A902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6C78-1887-4B42-8467-8E0A144F0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13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F2444A-32EA-3626-9C8E-6E1A8BFBC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1EA6E-4AA5-1B1C-6421-D8F614398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9A2F24-7EDB-E68C-FA09-75A1A7C19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213F-9CD3-4293-9D30-E17793B2E52F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FBA391-0945-FE99-A5E5-D5D4D5366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BC995A-2001-8A68-B982-A8F9CB478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6C78-1887-4B42-8467-8E0A144F0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17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F3F78-BB35-DB4D-F4CF-901F53897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D14C57-D57D-5FD8-A206-F7B4D5CF5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70BB7-22B2-0C27-4215-B288AB27F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213F-9CD3-4293-9D30-E17793B2E52F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AB66A2-2DC7-A363-A2F9-F9180A6AB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2AEF0F-A4E7-98D3-42C9-99231A43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6C78-1887-4B42-8467-8E0A144F0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615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B30F58-90C7-FFBD-4E1B-FB8663873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3E7910-312F-C673-D9CA-2C76ED0581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04387B-E567-ED16-B8F4-40364682A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1A05FE-9934-8513-5405-73AB7189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213F-9CD3-4293-9D30-E17793B2E52F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778325-C53D-FE15-0E08-37F68EF82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1E08F4-ACB1-CAEC-1E63-2EE9E7077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6C78-1887-4B42-8467-8E0A144F0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19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4892BC-95A7-54A2-7EE6-71F54C94F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E2C89C-8E2A-1B41-14A3-30A46C300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E2E24E-057C-2DD1-9990-7CFDB07C2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B9A9BAD-375E-435E-16FB-707A65142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EDF20C-000E-57B3-E259-21FC173AAE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EF17BB2-9D0E-8597-C6DF-09BE977D7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213F-9CD3-4293-9D30-E17793B2E52F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A7ECB6-CB8E-1F3D-88E8-1FD5CE2A5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62B628-9DC3-9D8F-0FF0-A447C839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6C78-1887-4B42-8467-8E0A144F0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45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3F3995-0387-0E5D-445B-26B2EC30E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CA3EEC-3B23-07DE-1008-D295F8FAE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213F-9CD3-4293-9D30-E17793B2E52F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30F67A-E19D-202F-4092-DFAB362EC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4EA8FC-3220-13BF-2E8E-713AFDBC0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6C78-1887-4B42-8467-8E0A144F0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21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DF431AD-2F69-9D91-034C-503A68E5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213F-9CD3-4293-9D30-E17793B2E52F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F5DA764-6291-9AC7-0564-CDB443ED0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746B5ED-183A-C1E3-FA73-8C9978963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6C78-1887-4B42-8467-8E0A144F0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611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E0E52-65FD-1B71-887E-92EEAA08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38C6C5-BD57-C20F-880E-A9D5964FB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89912CD-301C-3CE8-8015-9DFE043D4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515CB4-3C04-4780-38D6-C39061FF4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213F-9CD3-4293-9D30-E17793B2E52F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19F22D-B69C-DDCB-0F96-E7C54950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6EA0D7-6833-DFB1-E65B-D79998818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6C78-1887-4B42-8467-8E0A144F0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63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97FC34-FB26-933A-1953-B0353FA1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2C122E3-864D-D78D-C103-3D7684DAE5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02D388F-3BBA-74A8-611B-B0E365A356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F167CD-1CE4-DD7C-01AD-60DE89431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213F-9CD3-4293-9D30-E17793B2E52F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0BDADA-ECD5-208D-110E-29CD9A1FF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B04014-AF6E-EEA2-4BE0-DA84DD8E5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6C78-1887-4B42-8467-8E0A144F0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34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C889238-0AFD-6DA4-3279-BCCEA9912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9DAD5B0-6001-943D-435E-E62DD5C3C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684C8D-F63B-4EB5-B3E4-744312562E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F213F-9CD3-4293-9D30-E17793B2E52F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D07988-33C7-79D8-585E-F2A78F4AF8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3DFC1F-9AF7-4C01-9402-29430EB7CD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66C78-1887-4B42-8467-8E0A144F0E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37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D1240-6988-303E-C216-902A944E86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Negotiations</a:t>
            </a:r>
            <a:r>
              <a:rPr lang="cs-CZ" b="1" dirty="0"/>
              <a:t> - </a:t>
            </a:r>
            <a:r>
              <a:rPr lang="cs-CZ" b="1" dirty="0" err="1"/>
              <a:t>roleplays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C4C05B-B1BD-7973-BC37-2E1BB49A1A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24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477AA6CC-AC5F-87DC-6488-FD897D076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75" y="838199"/>
            <a:ext cx="10629899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210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86B97801-7AF0-F60D-C76F-154E099EE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704851"/>
            <a:ext cx="10534650" cy="543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5828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</Words>
  <Application>Microsoft Office PowerPoint</Application>
  <PresentationFormat>Širokoúhlá obrazovka</PresentationFormat>
  <Paragraphs>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Negotiations - roleplays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Negotiations - roleplays</dc:title>
  <dc:creator>Janusz Karpeta</dc:creator>
  <cp:lastModifiedBy>Janusz Karpeta</cp:lastModifiedBy>
  <cp:revision>2</cp:revision>
  <dcterms:created xsi:type="dcterms:W3CDTF">2023-11-30T07:46:12Z</dcterms:created>
  <dcterms:modified xsi:type="dcterms:W3CDTF">2023-11-30T07:50:28Z</dcterms:modified>
</cp:coreProperties>
</file>