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54734-8A47-BFF4-FDB3-0D3510B4A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D3A80F-4711-052F-7FA5-48086169A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3D4A9-D2BF-0DF2-EEED-483F90D7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CBEFA3-E046-42CF-55B3-CBF4E823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5B41B-9698-AC98-A9B8-DE7803DE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58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5014E-606B-B9C9-57FF-F6C2934C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99B6-C04C-3642-4D2B-31F6DA83E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C6CEB-5B25-77DF-5DD1-5CC8CB72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4F057-3C0C-647F-D0E8-8DD2FAAA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C25D08-1514-B39B-FACD-921162FB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22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22AFF4-875D-89E4-A05A-5CBB02DC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785406-C20A-A2C2-C442-DC92F4530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E86AEF-5105-8956-5A40-EC7F9997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FA113-44AF-4BF4-0AB9-1C82694D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A90948-5587-683A-BA0B-5B307FC4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99CE6-5126-80D0-AD0F-F84695F7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80914-6506-447D-FA33-7A24B607B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204E25-5330-98A9-B185-0E955D3D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49640-7EA4-D879-BE17-0AE427F5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B000DD-C92E-4006-D85B-03168B2E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59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BD0CD-E321-E1CA-116A-3767AEB0E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B6A319-C32D-F359-65B2-FDDC7A45B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046981-42F2-0A46-132C-07A63A45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9F5AE8-363B-3141-EA2A-6ABE9503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4BCF01-C1B2-F415-AC13-A8794B83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12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066A4-D00A-4257-A59C-114FBD47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736A8-B56B-7A39-1844-76AD89682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2DDD79-6EF1-FD6A-C0CD-6FFB37459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8F6AA3-D15B-63F7-20CF-95041DC2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C6890-B370-E146-D581-EC514A5B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90C0FC-F5BA-50A3-E321-760C2C65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3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8BC31-ACE3-A8D1-B3DA-B555F2CE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03F132-9229-8C78-BBA0-9F160A784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609F2A-C0C2-8642-F40B-7271FD0F4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E76BB8-1192-ED2F-88C5-E2A6E030F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C06490A-DDCC-E2E2-42AA-9CAC1B678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8F4056-1B61-A8F7-3ED2-5CEE4001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749E07-665C-DFD6-CF2A-B93D2417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BD7642-9707-8FA5-88AB-0AA9B5F6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3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7BF5F-129C-73AE-5A03-D04B7A32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1DB70-87F9-0CBF-E427-003A9BD8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309065-AFB1-9FD5-AC13-14B09788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86F377-D09E-7AA6-F73D-E6042140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19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072BCE-C09A-2C74-C64F-0F872A95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E72780-CAA5-4F54-4147-59907C31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44523C-AAA8-B5FF-7FD0-1C27CDD6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5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69DDC-4939-B0A4-2D63-7AB644EE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798FC-524A-8EBB-6D91-C7AA921C3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E7482C-473A-AC13-FDDE-A57433BB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F1CF63-5FAE-5CDA-56E7-35B46C29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29C73C-8E81-2B56-ECF8-401D629E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BB873A-0CDF-8828-E696-CDB529EE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7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B1ADD-9DF1-BB5C-A590-CA4423FF4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31B5DD-C04A-E01B-E007-16170BCD8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055254-21E8-3A78-AF5A-F53363ACE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C674F1-DC8E-633E-AD01-5E0B577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084BC8-8241-8980-55C9-AB434105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FFAA70-DACB-310A-A41C-810BA213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92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B78F60-F725-E0DB-122E-2489C1C8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62DA8F-17E4-DFF1-612D-B16DCD936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4CECA9-323A-DD91-6E29-C11B6F61F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DA2F-8C87-4FFF-A5A9-A4B1FB993F31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446248-696A-D989-6FED-D91A41E71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62973-F188-342A-3A7C-2EA2D4AE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EBC8E-DAC0-46FC-913A-D88D46379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B5DDB-F58F-213A-57CA-83CA46F48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Presentations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C38226-C41F-BB3A-5EA3-0E757493A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2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2390897-2208-CF2A-63CC-2BF4C4E7F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66775"/>
            <a:ext cx="8789976" cy="5210175"/>
          </a:xfrm>
        </p:spPr>
      </p:pic>
    </p:spTree>
    <p:extLst>
      <p:ext uri="{BB962C8B-B14F-4D97-AF65-F5344CB8AC3E}">
        <p14:creationId xmlns:p14="http://schemas.microsoft.com/office/powerpoint/2010/main" val="351923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8D915FB-4BC5-A052-6813-A81969549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261258"/>
            <a:ext cx="9266852" cy="6231618"/>
          </a:xfrm>
        </p:spPr>
      </p:pic>
    </p:spTree>
    <p:extLst>
      <p:ext uri="{BB962C8B-B14F-4D97-AF65-F5344CB8AC3E}">
        <p14:creationId xmlns:p14="http://schemas.microsoft.com/office/powerpoint/2010/main" val="227632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8B35375-2DAA-75D1-E540-2AAF364EF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42925"/>
            <a:ext cx="10086975" cy="5762625"/>
          </a:xfrm>
        </p:spPr>
      </p:pic>
    </p:spTree>
    <p:extLst>
      <p:ext uri="{BB962C8B-B14F-4D97-AF65-F5344CB8AC3E}">
        <p14:creationId xmlns:p14="http://schemas.microsoft.com/office/powerpoint/2010/main" val="147876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7C50E6C-872F-031B-9149-B05F6E447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714375"/>
            <a:ext cx="9391650" cy="5410200"/>
          </a:xfrm>
        </p:spPr>
      </p:pic>
    </p:spTree>
    <p:extLst>
      <p:ext uri="{BB962C8B-B14F-4D97-AF65-F5344CB8AC3E}">
        <p14:creationId xmlns:p14="http://schemas.microsoft.com/office/powerpoint/2010/main" val="227348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90D649E-B01D-FE20-13A2-EAA907773B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325" y="571500"/>
            <a:ext cx="9772650" cy="5581650"/>
          </a:xfrm>
        </p:spPr>
      </p:pic>
    </p:spTree>
    <p:extLst>
      <p:ext uri="{BB962C8B-B14F-4D97-AF65-F5344CB8AC3E}">
        <p14:creationId xmlns:p14="http://schemas.microsoft.com/office/powerpoint/2010/main" val="316972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E3FB01-89DE-ACB8-AC19-112175004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899" y="485775"/>
            <a:ext cx="10448925" cy="5691188"/>
          </a:xfrm>
        </p:spPr>
      </p:pic>
    </p:spTree>
    <p:extLst>
      <p:ext uri="{BB962C8B-B14F-4D97-AF65-F5344CB8AC3E}">
        <p14:creationId xmlns:p14="http://schemas.microsoft.com/office/powerpoint/2010/main" val="3953721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Širokoúhlá obrazovka</PresentationFormat>
  <Paragraphs>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Presentations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creator>Janusz Karpeta</dc:creator>
  <cp:lastModifiedBy>Janusz Karpeta</cp:lastModifiedBy>
  <cp:revision>2</cp:revision>
  <dcterms:created xsi:type="dcterms:W3CDTF">2023-12-13T13:20:13Z</dcterms:created>
  <dcterms:modified xsi:type="dcterms:W3CDTF">2023-12-13T13:31:49Z</dcterms:modified>
</cp:coreProperties>
</file>