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954734-8A47-BFF4-FDB3-0D3510B4AF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4D3A80F-4711-052F-7FA5-48086169A5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253D4A9-D2BF-0DF2-EEED-483F90D75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3DA2F-8C87-4FFF-A5A9-A4B1FB993F31}" type="datetimeFigureOut">
              <a:rPr lang="cs-CZ" smtClean="0"/>
              <a:t>13.12.2023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7CBEFA3-E046-42CF-55B3-CBF4E823A9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8A5B41B-9698-AC98-A9B8-DE7803DE6F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EBC8E-DAC0-46FC-913A-D88D463797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5583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E5014E-606B-B9C9-57FF-F6C2934CC6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2D399B6-C04C-3642-4D2B-31F6DA83EE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8DC6CEB-5B25-77DF-5DD1-5CC8CB72A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3DA2F-8C87-4FFF-A5A9-A4B1FB993F31}" type="datetimeFigureOut">
              <a:rPr lang="cs-CZ" smtClean="0"/>
              <a:t>13.12.2023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D24F057-3C0C-647F-D0E8-8DD2FAAA50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DC25D08-1514-B39B-FACD-921162FBF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EBC8E-DAC0-46FC-913A-D88D463797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7222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D022AFF4-875D-89E4-A05A-5CBB02DC66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7785406-C20A-A2C2-C442-DC92F45309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0E86AEF-5105-8956-5A40-EC7F9997AC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3DA2F-8C87-4FFF-A5A9-A4B1FB993F31}" type="datetimeFigureOut">
              <a:rPr lang="cs-CZ" smtClean="0"/>
              <a:t>13.12.2023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9DFA113-44AF-4BF4-0AB9-1C82694DD1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5A90948-5587-683A-BA0B-5B307FC4DD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EBC8E-DAC0-46FC-913A-D88D463797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7007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899CE6-5126-80D0-AD0F-F84695F731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3D80914-6506-447D-FA33-7A24B607B2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9204E25-5330-98A9-B185-0E955D3D5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3DA2F-8C87-4FFF-A5A9-A4B1FB993F31}" type="datetimeFigureOut">
              <a:rPr lang="cs-CZ" smtClean="0"/>
              <a:t>13.12.2023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8D49640-7EA4-D879-BE17-0AE427F5EB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EB000DD-C92E-4006-D85B-03168B2E3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EBC8E-DAC0-46FC-913A-D88D463797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4598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DBD0CD-E321-E1CA-116A-3767AEB0E7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3B6A319-C32D-F359-65B2-FDDC7A45B3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2046981-42F2-0A46-132C-07A63A4548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3DA2F-8C87-4FFF-A5A9-A4B1FB993F31}" type="datetimeFigureOut">
              <a:rPr lang="cs-CZ" smtClean="0"/>
              <a:t>13.12.2023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A9F5AE8-363B-3141-EA2A-6ABE950359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64BCF01-C1B2-F415-AC13-A8794B83AC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EBC8E-DAC0-46FC-913A-D88D463797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8126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4066A4-D00A-4257-A59C-114FBD4779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D736A8-B56B-7A39-1844-76AD896827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82DDD79-6EF1-FD6A-C0CD-6FFB374596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48F6AA3-D15B-63F7-20CF-95041DC279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3DA2F-8C87-4FFF-A5A9-A4B1FB993F31}" type="datetimeFigureOut">
              <a:rPr lang="cs-CZ" smtClean="0"/>
              <a:t>13.12.2023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22C6890-B370-E146-D581-EC514A5BEF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F90C0FC-F5BA-50A3-E321-760C2C6589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EBC8E-DAC0-46FC-913A-D88D463797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7031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08BC31-ACE3-A8D1-B3DA-B555F2CE50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603F132-9229-8C78-BBA0-9F160A7844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3609F2A-C0C2-8642-F40B-7271FD0F46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6CE76BB8-1192-ED2F-88C5-E2A6E030F2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C06490A-DDCC-E2E2-42AA-9CAC1B6781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28F4056-1B61-A8F7-3ED2-5CEE4001A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3DA2F-8C87-4FFF-A5A9-A4B1FB993F31}" type="datetimeFigureOut">
              <a:rPr lang="cs-CZ" smtClean="0"/>
              <a:t>13.12.2023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99749E07-665C-DFD6-CF2A-B93D2417D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B8BD7642-9707-8FA5-88AB-0AA9B5F65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EBC8E-DAC0-46FC-913A-D88D463797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9435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77BF5F-129C-73AE-5A03-D04B7A3264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7B1DB70-87F9-0CBF-E427-003A9BD8D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3DA2F-8C87-4FFF-A5A9-A4B1FB993F31}" type="datetimeFigureOut">
              <a:rPr lang="cs-CZ" smtClean="0"/>
              <a:t>13.12.2023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A309065-AFB1-9FD5-AC13-14B097889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A86F377-D09E-7AA6-F73D-E60421401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EBC8E-DAC0-46FC-913A-D88D463797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5193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20072BCE-C09A-2C74-C64F-0F872A9579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3DA2F-8C87-4FFF-A5A9-A4B1FB993F31}" type="datetimeFigureOut">
              <a:rPr lang="cs-CZ" smtClean="0"/>
              <a:t>13.12.2023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5E72780-CAA5-4F54-4147-59907C312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F44523C-AAA8-B5FF-7FD0-1C27CDD657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EBC8E-DAC0-46FC-913A-D88D463797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6053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D69DDC-4939-B0A4-2D63-7AB644EE1C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0798FC-524A-8EBB-6D91-C7AA921C39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CE7482C-473A-AC13-FDDE-A57433BB4F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5F1CF63-5FAE-5CDA-56E7-35B46C2968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3DA2F-8C87-4FFF-A5A9-A4B1FB993F31}" type="datetimeFigureOut">
              <a:rPr lang="cs-CZ" smtClean="0"/>
              <a:t>13.12.2023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F29C73C-8E81-2B56-ECF8-401D629EC7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CBB873A-0CDF-8828-E696-CDB529EE69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EBC8E-DAC0-46FC-913A-D88D463797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3733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6B1ADD-9DF1-BB5C-A590-CA4423FF4B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5631B5DD-C04A-E01B-E007-16170BCD86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D055254-21E8-3A78-AF5A-F53363ACEF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4C674F1-DC8E-633E-AD01-5E0B57772D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3DA2F-8C87-4FFF-A5A9-A4B1FB993F31}" type="datetimeFigureOut">
              <a:rPr lang="cs-CZ" smtClean="0"/>
              <a:t>13.12.2023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4084BC8-8241-8980-55C9-AB4341050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EFFAA70-DACB-310A-A41C-810BA2135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EBC8E-DAC0-46FC-913A-D88D463797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8928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0B78F60-F725-E0DB-122E-2489C1C8A1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A62DA8F-17E4-DFF1-612D-B16DCD936F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54CECA9-323A-DD91-6E29-C11B6F61FD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3DA2F-8C87-4FFF-A5A9-A4B1FB993F31}" type="datetimeFigureOut">
              <a:rPr lang="cs-CZ" smtClean="0"/>
              <a:t>13.12.2023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6446248-696A-D989-6FED-D91A41E71C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7062973-F188-342A-3A7C-2EA2D4AE08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9EBC8E-DAC0-46FC-913A-D88D463797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1069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AB5DDB-F58F-213A-57CA-83CA46F48B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Presentations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4C38226-C41F-BB3A-5EA3-0E757493A82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18264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92390897-2208-CF2A-63CC-2BF4C4E7F6A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866775"/>
            <a:ext cx="8789976" cy="5210175"/>
          </a:xfrm>
        </p:spPr>
      </p:pic>
    </p:spTree>
    <p:extLst>
      <p:ext uri="{BB962C8B-B14F-4D97-AF65-F5344CB8AC3E}">
        <p14:creationId xmlns:p14="http://schemas.microsoft.com/office/powerpoint/2010/main" val="35192312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08D915FB-4BC5-A052-6813-A8196954995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1" y="261258"/>
            <a:ext cx="9266852" cy="6231618"/>
          </a:xfrm>
        </p:spPr>
      </p:pic>
    </p:spTree>
    <p:extLst>
      <p:ext uri="{BB962C8B-B14F-4D97-AF65-F5344CB8AC3E}">
        <p14:creationId xmlns:p14="http://schemas.microsoft.com/office/powerpoint/2010/main" val="22763243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38B35375-2DAA-75D1-E540-2AAF364EF5E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542925"/>
            <a:ext cx="10086975" cy="5762625"/>
          </a:xfrm>
        </p:spPr>
      </p:pic>
    </p:spTree>
    <p:extLst>
      <p:ext uri="{BB962C8B-B14F-4D97-AF65-F5344CB8AC3E}">
        <p14:creationId xmlns:p14="http://schemas.microsoft.com/office/powerpoint/2010/main" val="14787609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A7C50E6C-872F-031B-9149-B05F6E447DB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28700" y="714375"/>
            <a:ext cx="9391650" cy="5410200"/>
          </a:xfrm>
        </p:spPr>
      </p:pic>
    </p:spTree>
    <p:extLst>
      <p:ext uri="{BB962C8B-B14F-4D97-AF65-F5344CB8AC3E}">
        <p14:creationId xmlns:p14="http://schemas.microsoft.com/office/powerpoint/2010/main" val="22734875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790D649E-B01D-FE20-13A2-EAA907773BC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76325" y="571500"/>
            <a:ext cx="9772650" cy="5581650"/>
          </a:xfrm>
        </p:spPr>
      </p:pic>
    </p:spTree>
    <p:extLst>
      <p:ext uri="{BB962C8B-B14F-4D97-AF65-F5344CB8AC3E}">
        <p14:creationId xmlns:p14="http://schemas.microsoft.com/office/powerpoint/2010/main" val="31697237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B0E3FB01-89DE-ACB8-AC19-1121750048D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23899" y="485775"/>
            <a:ext cx="10448925" cy="5691188"/>
          </a:xfrm>
        </p:spPr>
      </p:pic>
    </p:spTree>
    <p:extLst>
      <p:ext uri="{BB962C8B-B14F-4D97-AF65-F5344CB8AC3E}">
        <p14:creationId xmlns:p14="http://schemas.microsoft.com/office/powerpoint/2010/main" val="395372185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</Words>
  <Application>Microsoft Office PowerPoint</Application>
  <PresentationFormat>Širokoúhlá obrazovka</PresentationFormat>
  <Paragraphs>1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Motiv Office</vt:lpstr>
      <vt:lpstr>Presentations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Presentations</dc:title>
  <dc:creator>Janusz Karpeta</dc:creator>
  <cp:lastModifiedBy>Janusz Karpeta</cp:lastModifiedBy>
  <cp:revision>2</cp:revision>
  <dcterms:created xsi:type="dcterms:W3CDTF">2023-12-13T13:20:13Z</dcterms:created>
  <dcterms:modified xsi:type="dcterms:W3CDTF">2023-12-13T13:31:49Z</dcterms:modified>
</cp:coreProperties>
</file>