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89D61-95C1-0978-F626-207238F83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8F55FD-6987-5364-CFCE-671AB080D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9439A6-8BC8-4163-184C-2229D1D6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F0EF6-8055-9F50-E481-605FF904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D772DE-FA68-47AB-7955-6ACD565C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75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592F5-2899-AA1D-9FF7-4DD3DBB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1F727B-445D-FF68-B124-25B309E5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36DC0-A067-8A43-5F60-78059BE7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993A1C-AE94-BAFA-F830-396677E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C7FCE9-2EB3-D238-90A8-E6BDA42C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9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DB60B6-D862-763F-98EB-D4C850BEA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DE2AD2-ADF2-A909-9194-0E0AB32DE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AFFEC3-6E39-1DB0-9600-7A70518F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34E417-E143-19D1-57F0-275C5E79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4C815-DF43-BE4F-9A3D-B374270E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2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58807-2E94-5309-2850-FDB8F6C0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6A754-B998-FE92-743D-CCB237A60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ADECD7-7893-414E-898A-09E1FCEC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F1B6A8-9F81-C5AE-A22A-43EAEE1F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CEA4D1-CF62-EEDD-8EBE-78DB19FA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7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6A7653-283C-F2A8-1EDE-66647C3C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9C9A28-E6CF-F053-FC62-835C1A906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75B76E-F9E9-FD08-10B0-FD86AA91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82AB33-1D89-CBAD-9838-E3B1BC88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7739B8-1540-29D2-A3BE-AFBF736A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51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9C99-FB38-B704-7418-BE664825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698A9-5E2A-2714-F020-8134905D0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6DCEF5-F276-90D1-63A1-A50EAA772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92BEAC-C415-5C56-E7A2-1FBB1E4B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CAEB9F-AA7B-C688-13EC-B3F30218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142E00-8E2C-0C47-AE00-BC1B4831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6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CB1EC-5584-C256-02AF-96D1E8C0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C82798-4A7E-F86F-090C-7D7000DC2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62A732-465F-22E4-F152-33CDF3C85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F1ABAE-1380-1E47-C5A6-B35C9D548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228DDE-0327-7FF0-A491-09291F234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31D98A-53B6-ECD9-5A11-60D750C4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C7412F-F102-8314-2939-4056F665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85115F3-17F3-FF2A-2B94-0B2DE2D4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53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F94C1-656B-8599-65E1-1E253C7B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2DE430-A2DA-E7F3-5F47-F87201B1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A9D4D3-7E18-C6BA-4611-2B20431D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2F937-F665-3C44-6E7A-5C4AFB9D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90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91634E-EF53-AF1F-48B0-001DCA9C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FEAB8D4-824E-018E-2784-F41DE610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376AE-EC53-52B4-D110-CB43768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6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CE193-F824-3C10-845B-8DF7BE0C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DA4E5-2E9D-5FEF-CED2-4909FA114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810D44-DBBE-F536-B14A-88366BCDD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35D9A4-880E-D5F1-12F3-BB98A479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293743-2662-71D6-A186-64364FA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10F1BF-7715-F836-85A5-A704707D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09C80-CB0D-D18E-C1F4-3A607F02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8BACC3-1EB7-AC28-53AA-291BCB12D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4425BE-783E-FF4E-92D6-A5C16345E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960232-FCB0-5373-2114-58B98D70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1D2CEC-92F6-9990-EEBE-AB74EEB3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B15FA2-1F68-EAB9-F3BD-0FB056AC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7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E8B7E7-2706-562C-A1D5-5D41F176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B35B10-F3B4-1A54-FDA4-01E1DC42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9C8CB9-35ED-32CA-34C6-0379AB69F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C3E0-A247-4D3D-B4EC-A93F05007968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F5171-EE30-B063-18F8-159315B86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FE2B15-5966-CAD5-ADDF-142DEE89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48B0-5EE8-45BD-8247-C41DFF63D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9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EE1F6-0A34-CF2C-335A-88DFF44EA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3CC17A-C4BA-DF13-4231-B4E9A85A2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58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F48D9-B995-18E6-61DB-B64D9DFC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Questions</a:t>
            </a:r>
            <a:r>
              <a:rPr lang="cs-CZ" dirty="0"/>
              <a:t> + </a:t>
            </a:r>
            <a:r>
              <a:rPr lang="cs-CZ"/>
              <a:t>discussion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47E85-9A3A-94AC-9CCD-70FA00233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74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41E13-2E41-AD69-F301-3FEB800A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006062E-FC42-B4C7-019C-B4351E355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50" y="365125"/>
            <a:ext cx="10954138" cy="5811839"/>
          </a:xfrm>
        </p:spPr>
      </p:pic>
    </p:spTree>
    <p:extLst>
      <p:ext uri="{BB962C8B-B14F-4D97-AF65-F5344CB8AC3E}">
        <p14:creationId xmlns:p14="http://schemas.microsoft.com/office/powerpoint/2010/main" val="181490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588E4-038A-BE75-A43F-E28A15C3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C555F2-EFA4-B3FF-F0E5-D1756BF35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45" y="1800808"/>
            <a:ext cx="10133045" cy="4329403"/>
          </a:xfrm>
        </p:spPr>
      </p:pic>
    </p:spTree>
    <p:extLst>
      <p:ext uri="{BB962C8B-B14F-4D97-AF65-F5344CB8AC3E}">
        <p14:creationId xmlns:p14="http://schemas.microsoft.com/office/powerpoint/2010/main" val="336887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5A9C2-6CF1-3AF4-DE7A-136D0B7B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1A5148-DAB2-D012-4186-BE5ECA4B1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261"/>
            <a:ext cx="10190584" cy="4481905"/>
          </a:xfrm>
        </p:spPr>
      </p:pic>
    </p:spTree>
    <p:extLst>
      <p:ext uri="{BB962C8B-B14F-4D97-AF65-F5344CB8AC3E}">
        <p14:creationId xmlns:p14="http://schemas.microsoft.com/office/powerpoint/2010/main" val="110652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ADDDC-3F17-60FF-82D9-1AC73BB8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0B306E-C83A-DC37-5605-1389ED384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55576"/>
            <a:ext cx="10246566" cy="4340383"/>
          </a:xfrm>
        </p:spPr>
      </p:pic>
    </p:spTree>
    <p:extLst>
      <p:ext uri="{BB962C8B-B14F-4D97-AF65-F5344CB8AC3E}">
        <p14:creationId xmlns:p14="http://schemas.microsoft.com/office/powerpoint/2010/main" val="299453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7E9C4-F9CE-DED9-B1A1-94657B4B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BA9E73-435C-F8E7-3AC9-4870E503B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3567"/>
            <a:ext cx="10515600" cy="5009308"/>
          </a:xfrm>
        </p:spPr>
      </p:pic>
    </p:spTree>
    <p:extLst>
      <p:ext uri="{BB962C8B-B14F-4D97-AF65-F5344CB8AC3E}">
        <p14:creationId xmlns:p14="http://schemas.microsoft.com/office/powerpoint/2010/main" val="1687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33B8C-EF71-EC41-EFCC-2EA21D9B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DB2E36-7173-F635-7027-252E71AB0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67544"/>
            <a:ext cx="7780238" cy="3329178"/>
          </a:xfrm>
        </p:spPr>
      </p:pic>
    </p:spTree>
    <p:extLst>
      <p:ext uri="{BB962C8B-B14F-4D97-AF65-F5344CB8AC3E}">
        <p14:creationId xmlns:p14="http://schemas.microsoft.com/office/powerpoint/2010/main" val="143053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E2D79-0505-B7D9-CE12-3BF6B477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FD9E87-8A5C-E476-0B40-3DEA7EA02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6914"/>
            <a:ext cx="10162592" cy="4042788"/>
          </a:xfrm>
        </p:spPr>
      </p:pic>
    </p:spTree>
    <p:extLst>
      <p:ext uri="{BB962C8B-B14F-4D97-AF65-F5344CB8AC3E}">
        <p14:creationId xmlns:p14="http://schemas.microsoft.com/office/powerpoint/2010/main" val="226580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97CC5-A77E-29B1-6D8D-0CDA2453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Telephoning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5BA00F-27F6-DAEE-5478-3EFBE9D88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0221"/>
            <a:ext cx="10515600" cy="4551514"/>
          </a:xfrm>
        </p:spPr>
      </p:pic>
    </p:spTree>
    <p:extLst>
      <p:ext uri="{BB962C8B-B14F-4D97-AF65-F5344CB8AC3E}">
        <p14:creationId xmlns:p14="http://schemas.microsoft.com/office/powerpoint/2010/main" val="4011738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Širokoúhlá obrazovka</PresentationFormat>
  <Paragraphs>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Telephoning</vt:lpstr>
      <vt:lpstr>Prezentace aplikace PowerPoint</vt:lpstr>
      <vt:lpstr>Telephoning</vt:lpstr>
      <vt:lpstr>Telephoning </vt:lpstr>
      <vt:lpstr>Telephoning</vt:lpstr>
      <vt:lpstr>Telephoning</vt:lpstr>
      <vt:lpstr>Telephoning</vt:lpstr>
      <vt:lpstr>Telephoning</vt:lpstr>
      <vt:lpstr>Telephoning</vt:lpstr>
      <vt:lpstr>Questions +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Telephoning</dc:title>
  <dc:creator>Janusz Karpeta</dc:creator>
  <cp:lastModifiedBy>Janusz Karpeta</cp:lastModifiedBy>
  <cp:revision>1</cp:revision>
  <dcterms:created xsi:type="dcterms:W3CDTF">2023-11-02T07:23:51Z</dcterms:created>
  <dcterms:modified xsi:type="dcterms:W3CDTF">2023-11-02T07:37:41Z</dcterms:modified>
</cp:coreProperties>
</file>