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6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57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37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3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1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D7AA-CC02-4C48-886D-03F698776D7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FDB5-8CFD-4706-97C9-B6F457BD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 A FORMOVÁNÍ OSOBNOSTI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0" y="3509963"/>
            <a:ext cx="4259911" cy="3670077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837" y="649968"/>
            <a:ext cx="10681995" cy="5685518"/>
          </a:xfrm>
        </p:spPr>
        <p:txBody>
          <a:bodyPr/>
          <a:lstStyle/>
          <a:p>
            <a:r>
              <a:rPr lang="cs-CZ" dirty="0"/>
              <a:t>Šestý stupeň se vyznačuje zaměřením na obecné etické principy - dobré je dodržování svobodně volených obecných principů (obecná spravedlnost, rovnost lidských práv, lidská důstojnost). Tohoto stadia dosahuje velmi málo lidí. Snad 15% dospělých.</a:t>
            </a:r>
          </a:p>
          <a:p>
            <a:r>
              <a:rPr lang="cs-CZ" dirty="0"/>
              <a:t>Sedmý stupeň je tzv. náboženské stadium, které je ve své podstatě mystické. Jde o tzv. kosmické vědomí, jednotu s vesmírem či s Bohem.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03" y="3392454"/>
            <a:ext cx="4680470" cy="31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51" y="541175"/>
            <a:ext cx="9897115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DETERMINACE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Biologickou determinací osobnosti se především rozumí dědičnost, tj. přenos určitých schopností z generace na generaci (pomocí genů). Genetické vybavení ovlivňuje tělesné vlastnosti a částečně psychiku. </a:t>
            </a:r>
          </a:p>
          <a:p>
            <a:r>
              <a:rPr lang="cs-CZ" dirty="0"/>
              <a:t>Další biologický vliv má konstituce</a:t>
            </a:r>
          </a:p>
          <a:p>
            <a:r>
              <a:rPr lang="cs-CZ" dirty="0"/>
              <a:t>Dalším významným prvkem biologické determinace je mozek a nervová soustava.</a:t>
            </a:r>
          </a:p>
          <a:p>
            <a:r>
              <a:rPr lang="cs-CZ" dirty="0"/>
              <a:t>Osobnost člověka ovlivňuje i celkový a momentální tělesný stav</a:t>
            </a:r>
          </a:p>
        </p:txBody>
      </p:sp>
    </p:spTree>
    <p:extLst>
      <p:ext uri="{BB962C8B-B14F-4D97-AF65-F5344CB8AC3E}">
        <p14:creationId xmlns:p14="http://schemas.microsoft.com/office/powerpoint/2010/main" val="172500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 konstituce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013" y="1772054"/>
            <a:ext cx="3219823" cy="32198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16" y="1772054"/>
            <a:ext cx="4292568" cy="32223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0" y="3381965"/>
            <a:ext cx="3486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Socializace je proces od biologické bytosti (sytém reflexů a instinktů vedoucích k uspokojení základních potřeb – hlad, žízeň, sex) k bytosti společenské (sociální – schopné přizpůsobovat se složitým životním podmínkám); je to proces tvorby osobnosti a její kultivace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28" y="3439108"/>
            <a:ext cx="4423196" cy="33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Socializace probíhá v rámci sociální interakce sociálním učením. V jejím rámci si osvojujeme sociální role – formou přizpůsobování se různým obyčejům, mravům a zákonům kultury, v níž žijeme, normám skupiny, jíž jsme členem.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77" y="3057848"/>
            <a:ext cx="4338735" cy="3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VÝVOJOVĚ PSYCHOLOGICKÉ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FREUDOVA STÁDIA VÝVOJE POHLAVNÍ INDENTITY</a:t>
            </a:r>
          </a:p>
          <a:p>
            <a:r>
              <a:rPr lang="cs-CZ" dirty="0"/>
              <a:t>orální (0 - 1,5 roku)</a:t>
            </a:r>
          </a:p>
          <a:p>
            <a:r>
              <a:rPr lang="cs-CZ" dirty="0"/>
              <a:t>anální (1,5 - 3 roky)</a:t>
            </a:r>
          </a:p>
          <a:p>
            <a:r>
              <a:rPr lang="cs-CZ" dirty="0"/>
              <a:t>falické (3 - 5 let)</a:t>
            </a:r>
          </a:p>
          <a:p>
            <a:r>
              <a:rPr lang="cs-CZ" dirty="0"/>
              <a:t>latentní (konec falického stadia do nástupu puberty)</a:t>
            </a:r>
          </a:p>
          <a:p>
            <a:r>
              <a:rPr lang="cs-CZ" dirty="0" err="1"/>
              <a:t>pregenitální</a:t>
            </a:r>
            <a:r>
              <a:rPr lang="cs-CZ" dirty="0"/>
              <a:t> - raná diferencovaná sexualita dítěte před dosažením stadia genitálního </a:t>
            </a:r>
          </a:p>
          <a:p>
            <a:r>
              <a:rPr lang="cs-CZ" dirty="0"/>
              <a:t>genitální - konečné stadium vývoje libida</a:t>
            </a:r>
          </a:p>
        </p:txBody>
      </p:sp>
    </p:spTree>
    <p:extLst>
      <p:ext uri="{BB962C8B-B14F-4D97-AF65-F5344CB8AC3E}">
        <p14:creationId xmlns:p14="http://schemas.microsoft.com/office/powerpoint/2010/main" val="218710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MORÁLNÍHO VÝVOJE LAWRENCE KOHLBERGA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Prekonvenční</a:t>
            </a:r>
            <a:r>
              <a:rPr lang="cs-CZ" b="1" dirty="0"/>
              <a:t> morálky </a:t>
            </a:r>
            <a:r>
              <a:rPr lang="cs-CZ" dirty="0"/>
              <a:t>(období předškolního dětství):</a:t>
            </a:r>
          </a:p>
          <a:p>
            <a:pPr marL="0" indent="0">
              <a:buNone/>
            </a:pPr>
            <a:r>
              <a:rPr lang="cs-CZ" dirty="0"/>
              <a:t>První stupeň je charakterizován poslušností a orientací na vyhnutí se trestu. Druhý stupeň je dán účelově a směnou - za dobré se považuje dodržování pravidel pouze tehdy, je-li to v bezprostředním osobním zájmu, jednání podle principu „stejné za stejné", orientace na odměnu.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36" y="4001294"/>
            <a:ext cx="3677331" cy="21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167" y="447869"/>
            <a:ext cx="10784633" cy="5729094"/>
          </a:xfrm>
        </p:spPr>
        <p:txBody>
          <a:bodyPr/>
          <a:lstStyle/>
          <a:p>
            <a:r>
              <a:rPr lang="cs-CZ" b="1" dirty="0"/>
              <a:t>Konvenční morálky </a:t>
            </a:r>
            <a:r>
              <a:rPr lang="cs-CZ" dirty="0"/>
              <a:t>(období školního věku):</a:t>
            </a:r>
          </a:p>
          <a:p>
            <a:r>
              <a:rPr lang="cs-CZ" dirty="0"/>
              <a:t>Třetí stupeň charakterizuje konformita, souhra mezi lidmi - dobré je to, co se očekává, je důležité být dobrým člověkem podle obvyklých společenských měřítek.</a:t>
            </a:r>
          </a:p>
          <a:p>
            <a:r>
              <a:rPr lang="cs-CZ" dirty="0"/>
              <a:t>Čtvrtý stupeň - sociální souhra, uchování systému - dobré je plnění povinností, se kterými člověk souhlasil, zákony a pravidla se mají dodržovat s výjimkou naprostých krajností, kdy dochází ke konfliktu s jinou normou.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842" y="3509963"/>
            <a:ext cx="3619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11" y="687290"/>
            <a:ext cx="10515600" cy="4351338"/>
          </a:xfrm>
        </p:spPr>
        <p:txBody>
          <a:bodyPr/>
          <a:lstStyle/>
          <a:p>
            <a:r>
              <a:rPr lang="cs-CZ" b="1" dirty="0" err="1"/>
              <a:t>Postkonvenční</a:t>
            </a:r>
            <a:r>
              <a:rPr lang="cs-CZ" b="1" dirty="0"/>
              <a:t> morálky </a:t>
            </a:r>
            <a:r>
              <a:rPr lang="cs-CZ" dirty="0"/>
              <a:t>(období dospělosti):</a:t>
            </a:r>
          </a:p>
          <a:p>
            <a:r>
              <a:rPr lang="cs-CZ" dirty="0"/>
              <a:t>Pátý stupeň odpovídá společenské smlouvě, užitečnosti, právům jedince jako obecnějším principům;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124" y="2562030"/>
            <a:ext cx="4357785" cy="29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1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423</Words>
  <Application>Microsoft Office PowerPoint</Application>
  <PresentationFormat>Širokoúhlá obrazovka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VÝVOJ A FORMOVÁNÍ OSOBNOSTI </vt:lpstr>
      <vt:lpstr>BIOLOGICKÁ DETERMINACE OSOBNOSTI</vt:lpstr>
      <vt:lpstr>Poruch konstituce</vt:lpstr>
      <vt:lpstr>Socializace</vt:lpstr>
      <vt:lpstr>Prezentace aplikace PowerPoint</vt:lpstr>
      <vt:lpstr>VÝVOJOVĚ PSYCHOLOGICKÉ TEORIE</vt:lpstr>
      <vt:lpstr>TEORIE MORÁLNÍHO VÝVOJE LAWRENCE KOHLBERGA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buryova</dc:creator>
  <cp:lastModifiedBy>bur0006</cp:lastModifiedBy>
  <cp:revision>6</cp:revision>
  <dcterms:created xsi:type="dcterms:W3CDTF">2022-04-07T10:26:30Z</dcterms:created>
  <dcterms:modified xsi:type="dcterms:W3CDTF">2024-04-18T11:48:40Z</dcterms:modified>
</cp:coreProperties>
</file>