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cs-CZ" sz="4800" b="1" dirty="0" err="1" smtClean="0"/>
              <a:t>Myer-Briggs</a:t>
            </a:r>
            <a:r>
              <a:rPr lang="cs-CZ" sz="4800" b="1" dirty="0" smtClean="0"/>
              <a:t> Type </a:t>
            </a:r>
            <a:r>
              <a:rPr lang="cs-CZ" sz="4800" b="1" dirty="0" err="1" smtClean="0"/>
              <a:t>Indicator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07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INFJ</a:t>
            </a:r>
            <a:r>
              <a:rPr lang="cs-CZ" dirty="0" smtClean="0"/>
              <a:t> - umělec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Empatický, kreativní, náladový, pochybuje o sobě, má rád pořádek</a:t>
            </a:r>
          </a:p>
          <a:p>
            <a:r>
              <a:rPr lang="cs-CZ" dirty="0" smtClean="0"/>
              <a:t>Kněz, designér, herec, režisér</a:t>
            </a:r>
          </a:p>
          <a:p>
            <a:endParaRPr lang="cs-CZ" dirty="0"/>
          </a:p>
          <a:p>
            <a:r>
              <a:rPr lang="cs-CZ" dirty="0" smtClean="0"/>
              <a:t>Nicole </a:t>
            </a:r>
            <a:r>
              <a:rPr lang="cs-CZ" dirty="0" err="1" smtClean="0"/>
              <a:t>Kidman</a:t>
            </a:r>
            <a:endParaRPr lang="cs-CZ" dirty="0" smtClean="0"/>
          </a:p>
          <a:p>
            <a:r>
              <a:rPr lang="cs-CZ" dirty="0" smtClean="0"/>
              <a:t>Mel </a:t>
            </a:r>
            <a:r>
              <a:rPr lang="cs-CZ" dirty="0" err="1" smtClean="0"/>
              <a:t>Gibson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095228"/>
            <a:ext cx="1628775" cy="2409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81128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INFP</a:t>
            </a:r>
            <a:r>
              <a:rPr lang="cs-CZ" dirty="0" smtClean="0"/>
              <a:t> - snílek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Idealista, citově zranitelný, nesobecký, velká fantazie, dokáže se obětovat</a:t>
            </a:r>
          </a:p>
          <a:p>
            <a:r>
              <a:rPr lang="cs-CZ" dirty="0" smtClean="0"/>
              <a:t>Básník, hudebník, učitel, aktivista, spisovatel, psycholog</a:t>
            </a:r>
          </a:p>
          <a:p>
            <a:endParaRPr lang="cs-CZ" dirty="0"/>
          </a:p>
          <a:p>
            <a:r>
              <a:rPr lang="cs-CZ" dirty="0"/>
              <a:t>William </a:t>
            </a:r>
            <a:r>
              <a:rPr lang="cs-CZ" dirty="0" smtClean="0"/>
              <a:t>Shakespeare</a:t>
            </a:r>
          </a:p>
          <a:p>
            <a:r>
              <a:rPr lang="cs-CZ" dirty="0"/>
              <a:t>Julia </a:t>
            </a:r>
            <a:r>
              <a:rPr lang="cs-CZ" dirty="0" err="1" smtClean="0"/>
              <a:t>Roberts</a:t>
            </a:r>
            <a:endParaRPr lang="cs-CZ" dirty="0" smtClean="0"/>
          </a:p>
          <a:p>
            <a:r>
              <a:rPr lang="cs-CZ" dirty="0" smtClean="0"/>
              <a:t>Já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362324"/>
            <a:ext cx="1676400" cy="2152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757" y="4005064"/>
            <a:ext cx="18097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44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INTJ</a:t>
            </a:r>
            <a:r>
              <a:rPr lang="cs-CZ" dirty="0" smtClean="0"/>
              <a:t> - analytik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Názorově nezávislý, předvídá budoucnost, nezávislý, logické myšlení</a:t>
            </a:r>
          </a:p>
          <a:p>
            <a:r>
              <a:rPr lang="cs-CZ" dirty="0" smtClean="0"/>
              <a:t>Vědec, politik</a:t>
            </a:r>
          </a:p>
          <a:p>
            <a:endParaRPr lang="cs-CZ" dirty="0"/>
          </a:p>
          <a:p>
            <a:r>
              <a:rPr lang="cs-CZ" dirty="0"/>
              <a:t> </a:t>
            </a:r>
            <a:r>
              <a:rPr lang="cs-CZ" dirty="0" err="1"/>
              <a:t>Stephen</a:t>
            </a:r>
            <a:r>
              <a:rPr lang="cs-CZ" dirty="0"/>
              <a:t> </a:t>
            </a:r>
            <a:r>
              <a:rPr lang="cs-CZ" dirty="0" err="1"/>
              <a:t>Hawking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429000"/>
            <a:ext cx="3024337" cy="226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67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INTP</a:t>
            </a:r>
            <a:r>
              <a:rPr lang="cs-CZ" dirty="0" smtClean="0"/>
              <a:t> - vědec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Logické uvažování, nechápe společnost, samotář, podivín, nerozhodný, vysoká inteligence</a:t>
            </a:r>
          </a:p>
          <a:p>
            <a:r>
              <a:rPr lang="cs-CZ" dirty="0" smtClean="0"/>
              <a:t>Programátor, vědec, ekonom, astronaut, architekt</a:t>
            </a:r>
          </a:p>
          <a:p>
            <a:endParaRPr lang="cs-CZ" dirty="0"/>
          </a:p>
          <a:p>
            <a:r>
              <a:rPr lang="cs-CZ" dirty="0"/>
              <a:t>Albert Einstein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18954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25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ESTP</a:t>
            </a:r>
            <a:r>
              <a:rPr lang="cs-CZ" dirty="0" smtClean="0"/>
              <a:t> - dobyvatel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Nepředvídatelný, sebevědomý, soutěživý, riskuje</a:t>
            </a:r>
          </a:p>
          <a:p>
            <a:r>
              <a:rPr lang="cs-CZ" dirty="0" smtClean="0"/>
              <a:t>Závodník, publicista, manažer</a:t>
            </a:r>
          </a:p>
          <a:p>
            <a:endParaRPr lang="cs-CZ" dirty="0"/>
          </a:p>
          <a:p>
            <a:r>
              <a:rPr lang="cs-CZ" dirty="0" err="1"/>
              <a:t>Bruce</a:t>
            </a:r>
            <a:r>
              <a:rPr lang="cs-CZ" dirty="0"/>
              <a:t> </a:t>
            </a:r>
            <a:r>
              <a:rPr lang="cs-CZ" dirty="0" err="1" smtClean="0"/>
              <a:t>Willis</a:t>
            </a:r>
            <a:endParaRPr lang="cs-CZ" dirty="0" smtClean="0"/>
          </a:p>
          <a:p>
            <a:r>
              <a:rPr lang="cs-CZ" dirty="0" smtClean="0"/>
              <a:t>Madonna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393015"/>
            <a:ext cx="1924050" cy="23812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717032"/>
            <a:ext cx="18859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67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ESTJ</a:t>
            </a:r>
            <a:r>
              <a:rPr lang="cs-CZ" dirty="0" smtClean="0"/>
              <a:t> - strážce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Uvážlivý, společenský, dominantní, spolehlivý</a:t>
            </a:r>
          </a:p>
          <a:p>
            <a:r>
              <a:rPr lang="cs-CZ" dirty="0" smtClean="0"/>
              <a:t>Manažer, právník, ředitel, politik, policista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George W. Bush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33056"/>
            <a:ext cx="3168352" cy="212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2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ESFP</a:t>
            </a:r>
            <a:r>
              <a:rPr lang="cs-CZ" dirty="0" smtClean="0"/>
              <a:t> - bavič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Veselý, společenský, optimistický, středem pozornosti</a:t>
            </a:r>
          </a:p>
          <a:p>
            <a:r>
              <a:rPr lang="cs-CZ" dirty="0" smtClean="0"/>
              <a:t>Herec, zpěvák, bavič, prodejce</a:t>
            </a:r>
          </a:p>
          <a:p>
            <a:endParaRPr lang="cs-CZ" dirty="0"/>
          </a:p>
          <a:p>
            <a:r>
              <a:rPr lang="cs-CZ" dirty="0"/>
              <a:t>Elvis </a:t>
            </a:r>
            <a:r>
              <a:rPr lang="cs-CZ" dirty="0" err="1"/>
              <a:t>Presley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57408"/>
            <a:ext cx="2088232" cy="291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88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ESFJ</a:t>
            </a:r>
            <a:r>
              <a:rPr lang="cs-CZ" dirty="0" smtClean="0"/>
              <a:t> - pečovatel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Harmonizace, společenský, přizpůsobivý, nesvěřuje se, miluje rodinu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Zdravotnictví, humanitní pracovník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69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ENFP</a:t>
            </a:r>
            <a:r>
              <a:rPr lang="cs-CZ" dirty="0" smtClean="0"/>
              <a:t> - optimista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Optimista, společenský , přátelský, komunikativní, umělecky nadaný</a:t>
            </a:r>
          </a:p>
          <a:p>
            <a:r>
              <a:rPr lang="cs-CZ" dirty="0" smtClean="0"/>
              <a:t>Herec, bavič, reportér, návrhář</a:t>
            </a:r>
          </a:p>
          <a:p>
            <a:endParaRPr lang="cs-CZ" dirty="0"/>
          </a:p>
          <a:p>
            <a:r>
              <a:rPr lang="cs-CZ" dirty="0"/>
              <a:t>Sandra </a:t>
            </a:r>
            <a:r>
              <a:rPr lang="cs-CZ" dirty="0" err="1"/>
              <a:t>Bullock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59757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65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ENFJ</a:t>
            </a:r>
            <a:r>
              <a:rPr lang="cs-CZ" dirty="0" smtClean="0"/>
              <a:t> -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Přesvědčivý, společenský, pořádný, ohleduplný, citlivý, kritický, manipuluje</a:t>
            </a:r>
          </a:p>
          <a:p>
            <a:r>
              <a:rPr lang="cs-CZ" dirty="0" smtClean="0"/>
              <a:t>Učitel, psycholog, diplomat</a:t>
            </a:r>
          </a:p>
          <a:p>
            <a:endParaRPr lang="cs-CZ" dirty="0"/>
          </a:p>
          <a:p>
            <a:r>
              <a:rPr lang="cs-CZ" dirty="0"/>
              <a:t>Ben </a:t>
            </a:r>
            <a:r>
              <a:rPr lang="cs-CZ" dirty="0" err="1" smtClean="0"/>
              <a:t>Affleck</a:t>
            </a:r>
            <a:endParaRPr lang="cs-CZ" dirty="0" smtClean="0"/>
          </a:p>
          <a:p>
            <a:r>
              <a:rPr lang="cs-CZ" dirty="0"/>
              <a:t>Ben </a:t>
            </a:r>
            <a:r>
              <a:rPr lang="cs-CZ" dirty="0" err="1"/>
              <a:t>Stiller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924944"/>
            <a:ext cx="1847850" cy="2466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3717032"/>
            <a:ext cx="19050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3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Co to je ???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Test typologie osobnosti</a:t>
            </a:r>
          </a:p>
          <a:p>
            <a:endParaRPr lang="cs-CZ" dirty="0" smtClean="0"/>
          </a:p>
          <a:p>
            <a:r>
              <a:rPr lang="cs-CZ" dirty="0" err="1" smtClean="0"/>
              <a:t>Katherina</a:t>
            </a:r>
            <a:r>
              <a:rPr lang="cs-CZ" dirty="0" smtClean="0"/>
              <a:t> </a:t>
            </a:r>
            <a:r>
              <a:rPr lang="cs-CZ" dirty="0" err="1" smtClean="0"/>
              <a:t>Cook</a:t>
            </a:r>
            <a:r>
              <a:rPr lang="cs-CZ" dirty="0" smtClean="0"/>
              <a:t> </a:t>
            </a:r>
            <a:r>
              <a:rPr lang="cs-CZ" dirty="0" err="1" smtClean="0"/>
              <a:t>Briggs</a:t>
            </a:r>
            <a:r>
              <a:rPr lang="cs-CZ" dirty="0" smtClean="0"/>
              <a:t> a Isabel </a:t>
            </a:r>
            <a:r>
              <a:rPr lang="cs-CZ" dirty="0" err="1" smtClean="0"/>
              <a:t>Briggs</a:t>
            </a:r>
            <a:r>
              <a:rPr lang="cs-CZ" dirty="0" smtClean="0"/>
              <a:t> </a:t>
            </a:r>
            <a:r>
              <a:rPr lang="cs-CZ" dirty="0" err="1" smtClean="0"/>
              <a:t>Myers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teorie Carla Junga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28100"/>
            <a:ext cx="1943100" cy="19431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77072"/>
            <a:ext cx="2592288" cy="259228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2160240" cy="216024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373216"/>
            <a:ext cx="1152128" cy="11521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739" y="5085184"/>
            <a:ext cx="9715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966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ENTJ</a:t>
            </a:r>
            <a:r>
              <a:rPr lang="cs-CZ" dirty="0" smtClean="0"/>
              <a:t> - vůdce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Vůdčí, energetický, racionální, arogantní</a:t>
            </a:r>
          </a:p>
          <a:p>
            <a:r>
              <a:rPr lang="cs-CZ" dirty="0" smtClean="0"/>
              <a:t>Politik, právník, podnikatel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Harrison </a:t>
            </a:r>
            <a:r>
              <a:rPr lang="cs-CZ" dirty="0"/>
              <a:t>Ford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501007"/>
            <a:ext cx="3384376" cy="253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31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ENTP</a:t>
            </a:r>
            <a:r>
              <a:rPr lang="cs-CZ" dirty="0" smtClean="0"/>
              <a:t> - vizionář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Vynalézavý, inteligentní, autoritativní</a:t>
            </a:r>
          </a:p>
          <a:p>
            <a:r>
              <a:rPr lang="cs-CZ" dirty="0" smtClean="0"/>
              <a:t>Komik, bavič, vynálezce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Tom </a:t>
            </a:r>
            <a:r>
              <a:rPr lang="cs-CZ" dirty="0" err="1"/>
              <a:t>Hanks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284984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0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http</a:t>
            </a:r>
            <a:r>
              <a:rPr lang="cs-CZ" dirty="0"/>
              <a:t>://</a:t>
            </a:r>
            <a:r>
              <a:rPr lang="cs-CZ" dirty="0" err="1" smtClean="0"/>
              <a:t>www.chovani.eu</a:t>
            </a:r>
            <a:r>
              <a:rPr lang="cs-CZ" dirty="0" smtClean="0"/>
              <a:t>/</a:t>
            </a:r>
            <a:r>
              <a:rPr lang="cs-CZ" dirty="0" err="1" smtClean="0"/>
              <a:t>myers</a:t>
            </a:r>
            <a:r>
              <a:rPr lang="cs-CZ" dirty="0" smtClean="0"/>
              <a:t>-</a:t>
            </a:r>
            <a:r>
              <a:rPr lang="cs-CZ" dirty="0" err="1" smtClean="0"/>
              <a:t>briggs</a:t>
            </a:r>
            <a:r>
              <a:rPr lang="cs-CZ" dirty="0" smtClean="0"/>
              <a:t>-type-</a:t>
            </a:r>
            <a:r>
              <a:rPr lang="cs-CZ" dirty="0" err="1" smtClean="0"/>
              <a:t>indicator</a:t>
            </a:r>
            <a:r>
              <a:rPr lang="cs-CZ" dirty="0" smtClean="0"/>
              <a:t>-</a:t>
            </a:r>
            <a:r>
              <a:rPr lang="cs-CZ" dirty="0" err="1" smtClean="0"/>
              <a:t>osobnostni</a:t>
            </a:r>
            <a:r>
              <a:rPr lang="cs-CZ" dirty="0" smtClean="0"/>
              <a:t>-test/</a:t>
            </a:r>
            <a:r>
              <a:rPr lang="cs-CZ" dirty="0" err="1" smtClean="0"/>
              <a:t>c271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http://</a:t>
            </a:r>
            <a:r>
              <a:rPr lang="cs-CZ" dirty="0" err="1"/>
              <a:t>testosobnosti.zarohem.cz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7687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318756"/>
            <a:ext cx="7772400" cy="1470025"/>
          </a:xfrm>
        </p:spPr>
        <p:txBody>
          <a:bodyPr>
            <a:noAutofit/>
          </a:bodyPr>
          <a:lstStyle/>
          <a:p>
            <a:r>
              <a:rPr lang="cs-CZ" sz="6600" b="1" dirty="0" smtClean="0"/>
              <a:t>Děkuji za pozornost </a:t>
            </a:r>
            <a:r>
              <a:rPr lang="cs-CZ" sz="6600" b="1" dirty="0" smtClean="0">
                <a:sym typeface="Wingdings" pitchFamily="2" charset="2"/>
              </a:rPr>
              <a:t>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390964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 kategorie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Kam je orientována naše energie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extrovert X  </a:t>
            </a:r>
            <a:r>
              <a:rPr lang="cs-CZ" dirty="0" err="1" smtClean="0"/>
              <a:t>intorvert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dirty="0" smtClean="0"/>
              <a:t>Jak přijímáme informace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intuice X smysly </a:t>
            </a:r>
            <a:r>
              <a:rPr lang="cs-CZ" b="1" dirty="0" smtClean="0">
                <a:solidFill>
                  <a:srgbClr val="FF0000"/>
                </a:solidFill>
              </a:rPr>
              <a:t>S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99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556792"/>
            <a:ext cx="5112568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Jakým způsobem se rozhodujeme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myšlení X cítění </a:t>
            </a:r>
            <a:r>
              <a:rPr lang="cs-CZ" b="1" dirty="0" smtClean="0">
                <a:solidFill>
                  <a:srgbClr val="FF0000"/>
                </a:solidFill>
              </a:rPr>
              <a:t>F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Jaký preferujeme životní styl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J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usuzování X vnímání </a:t>
            </a:r>
            <a:r>
              <a:rPr lang="cs-CZ" b="1" dirty="0" smtClean="0">
                <a:solidFill>
                  <a:srgbClr val="FF0000"/>
                </a:solidFill>
              </a:rPr>
              <a:t>P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6283"/>
            <a:ext cx="1995651" cy="266429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487" y="1830849"/>
            <a:ext cx="2160240" cy="289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16 osobnostních typů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23590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ISTJ</a:t>
            </a:r>
            <a:r>
              <a:rPr lang="cs-CZ" dirty="0" smtClean="0"/>
              <a:t> - správce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Svědomitý, uzavřený, zodpovědný, drží se pravidel, neriskuje</a:t>
            </a:r>
          </a:p>
          <a:p>
            <a:r>
              <a:rPr lang="cs-CZ" dirty="0" smtClean="0"/>
              <a:t>Správce, statistik, úředník, inženýr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George </a:t>
            </a:r>
            <a:r>
              <a:rPr lang="cs-CZ" dirty="0"/>
              <a:t>W</a:t>
            </a:r>
            <a:r>
              <a:rPr lang="cs-CZ" dirty="0" smtClean="0"/>
              <a:t>ashington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717032"/>
            <a:ext cx="3621995" cy="245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0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ISTP</a:t>
            </a:r>
            <a:r>
              <a:rPr lang="cs-CZ" dirty="0" smtClean="0"/>
              <a:t> - kutil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Klidný, zručný, uzavřený</a:t>
            </a:r>
          </a:p>
          <a:p>
            <a:r>
              <a:rPr lang="cs-CZ" dirty="0" smtClean="0"/>
              <a:t>Technik, konstruktér</a:t>
            </a:r>
          </a:p>
          <a:p>
            <a:endParaRPr lang="cs-CZ" dirty="0"/>
          </a:p>
          <a:p>
            <a:r>
              <a:rPr lang="cs-CZ" dirty="0" smtClean="0"/>
              <a:t>Tom </a:t>
            </a:r>
            <a:r>
              <a:rPr lang="cs-CZ" dirty="0" err="1" smtClean="0"/>
              <a:t>Cruise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132856"/>
            <a:ext cx="2880320" cy="396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3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ISFJ</a:t>
            </a:r>
            <a:r>
              <a:rPr lang="cs-CZ" dirty="0" smtClean="0"/>
              <a:t> - ochránce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Loajální, citlivý, věrný, nerad středem pozornosti, neriskuje, snadno se urazí, pečuje o rodinu, skvělá paměť</a:t>
            </a:r>
          </a:p>
          <a:p>
            <a:r>
              <a:rPr lang="cs-CZ" dirty="0" smtClean="0"/>
              <a:t>Učitel, terapeut, zdravotnictví</a:t>
            </a:r>
          </a:p>
          <a:p>
            <a:endParaRPr lang="cs-CZ" dirty="0"/>
          </a:p>
          <a:p>
            <a:r>
              <a:rPr lang="cs-CZ" dirty="0" smtClean="0"/>
              <a:t>Matka Tereza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89040"/>
            <a:ext cx="186690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8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ISFP</a:t>
            </a:r>
            <a:r>
              <a:rPr lang="cs-CZ" dirty="0" smtClean="0"/>
              <a:t> - skladatel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 pro estetičnost, umělecké cítění, kreativita, empatie, fantazie, plachý a nerozhodný</a:t>
            </a:r>
          </a:p>
          <a:p>
            <a:r>
              <a:rPr lang="cs-CZ" dirty="0" smtClean="0"/>
              <a:t>Veterinář, designer, skladatel, umělec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Paul </a:t>
            </a:r>
            <a:r>
              <a:rPr lang="cs-CZ" dirty="0" err="1" smtClean="0"/>
              <a:t>McCartney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428999"/>
            <a:ext cx="2016224" cy="298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67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435</Words>
  <Application>Microsoft Office PowerPoint</Application>
  <PresentationFormat>Předvádění na obrazovce (4:3)</PresentationFormat>
  <Paragraphs>122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Motiv sady Office</vt:lpstr>
      <vt:lpstr>Myer-Briggs Type Indicator</vt:lpstr>
      <vt:lpstr>Co to je ???</vt:lpstr>
      <vt:lpstr>4 kategorie</vt:lpstr>
      <vt:lpstr>4 kategorie</vt:lpstr>
      <vt:lpstr>16 osobnostních typů</vt:lpstr>
      <vt:lpstr>ISTJ - správce</vt:lpstr>
      <vt:lpstr>ISTP - kutil</vt:lpstr>
      <vt:lpstr>ISFJ - ochránce</vt:lpstr>
      <vt:lpstr>ISFP - skladatel</vt:lpstr>
      <vt:lpstr>INFJ - umělec</vt:lpstr>
      <vt:lpstr>INFP - snílek</vt:lpstr>
      <vt:lpstr>INTJ - analytik</vt:lpstr>
      <vt:lpstr>INTP - vědec</vt:lpstr>
      <vt:lpstr>ESTP - dobyvatel</vt:lpstr>
      <vt:lpstr>ESTJ - strážce</vt:lpstr>
      <vt:lpstr>ESFP - bavič</vt:lpstr>
      <vt:lpstr>ESFJ - pečovatel</vt:lpstr>
      <vt:lpstr>ENFP - optimista</vt:lpstr>
      <vt:lpstr>ENFJ - učitel</vt:lpstr>
      <vt:lpstr>ENTJ - vůdce</vt:lpstr>
      <vt:lpstr>ENTP - vizionář</vt:lpstr>
      <vt:lpstr>Zdroje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JeeZZeeK</dc:creator>
  <cp:lastModifiedBy>buryova</cp:lastModifiedBy>
  <cp:revision>34</cp:revision>
  <dcterms:created xsi:type="dcterms:W3CDTF">2015-10-26T18:34:20Z</dcterms:created>
  <dcterms:modified xsi:type="dcterms:W3CDTF">2022-09-21T07:41:31Z</dcterms:modified>
</cp:coreProperties>
</file>