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1158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21.09.2022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21.09.2022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21.09.2022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21.09.2022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21.09.2022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21.09.2022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21.09.2022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21.09.2022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21.09.2022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21.09.2022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21.09.2022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EC1D4A-A796-47C3-A63E-CE236FB377E2}" type="datetimeFigureOut">
              <a:rPr lang="cs-CZ" smtClean="0"/>
              <a:t>21.09.2022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g"/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g"/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g"/><Relationship Id="rId2" Type="http://schemas.openxmlformats.org/officeDocument/2006/relationships/image" Target="../media/image19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jp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3568" y="1412776"/>
            <a:ext cx="7772400" cy="1470025"/>
          </a:xfrm>
        </p:spPr>
        <p:txBody>
          <a:bodyPr>
            <a:normAutofit/>
          </a:bodyPr>
          <a:lstStyle/>
          <a:p>
            <a:r>
              <a:rPr lang="cs-CZ" sz="4800" b="1" dirty="0" err="1" smtClean="0"/>
              <a:t>Myer-Briggs</a:t>
            </a:r>
            <a:r>
              <a:rPr lang="cs-CZ" sz="4800" b="1" dirty="0" smtClean="0"/>
              <a:t> Type </a:t>
            </a:r>
            <a:r>
              <a:rPr lang="cs-CZ" sz="4800" b="1" dirty="0" err="1" smtClean="0"/>
              <a:t>Indicator</a:t>
            </a:r>
            <a:endParaRPr lang="cs-CZ" sz="4800" b="1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 i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290780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INFJ</a:t>
            </a:r>
            <a:r>
              <a:rPr lang="cs-CZ" dirty="0" smtClean="0"/>
              <a:t> - umělec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Empatický, kreativní, náladový, pochybuje o sobě, má rád pořádek</a:t>
            </a:r>
          </a:p>
          <a:p>
            <a:r>
              <a:rPr lang="cs-CZ" dirty="0" smtClean="0"/>
              <a:t>Kněz, designér, herec, režisér</a:t>
            </a:r>
          </a:p>
          <a:p>
            <a:endParaRPr lang="cs-CZ" dirty="0"/>
          </a:p>
          <a:p>
            <a:r>
              <a:rPr lang="cs-CZ" dirty="0" smtClean="0"/>
              <a:t>Nicole </a:t>
            </a:r>
            <a:r>
              <a:rPr lang="cs-CZ" dirty="0" err="1" smtClean="0"/>
              <a:t>Kidman</a:t>
            </a:r>
            <a:endParaRPr lang="cs-CZ" dirty="0" smtClean="0"/>
          </a:p>
          <a:p>
            <a:r>
              <a:rPr lang="cs-CZ" dirty="0" smtClean="0"/>
              <a:t>Mel </a:t>
            </a:r>
            <a:r>
              <a:rPr lang="cs-CZ" dirty="0" err="1" smtClean="0"/>
              <a:t>Gibson</a:t>
            </a:r>
            <a:endParaRPr lang="cs-CZ" dirty="0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84168" y="3095228"/>
            <a:ext cx="1628775" cy="2409825"/>
          </a:xfrm>
          <a:prstGeom prst="rect">
            <a:avLst/>
          </a:prstGeom>
        </p:spPr>
      </p:pic>
      <p:pic>
        <p:nvPicPr>
          <p:cNvPr id="5" name="Obrázek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59832" y="4581128"/>
            <a:ext cx="2476500" cy="1847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70827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INFP</a:t>
            </a:r>
            <a:r>
              <a:rPr lang="cs-CZ" dirty="0" smtClean="0"/>
              <a:t> - snílek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Idealista, citově zranitelný, nesobecký, velká fantazie, dokáže se obětovat</a:t>
            </a:r>
          </a:p>
          <a:p>
            <a:r>
              <a:rPr lang="cs-CZ" dirty="0" smtClean="0"/>
              <a:t>Básník, hudebník, učitel, aktivista, spisovatel, psycholog</a:t>
            </a:r>
          </a:p>
          <a:p>
            <a:endParaRPr lang="cs-CZ" dirty="0"/>
          </a:p>
          <a:p>
            <a:r>
              <a:rPr lang="cs-CZ" dirty="0"/>
              <a:t>William </a:t>
            </a:r>
            <a:r>
              <a:rPr lang="cs-CZ" dirty="0" smtClean="0"/>
              <a:t>Shakespeare</a:t>
            </a:r>
          </a:p>
          <a:p>
            <a:r>
              <a:rPr lang="cs-CZ" dirty="0"/>
              <a:t>Julia </a:t>
            </a:r>
            <a:r>
              <a:rPr lang="cs-CZ" dirty="0" err="1" smtClean="0"/>
              <a:t>Roberts</a:t>
            </a:r>
            <a:endParaRPr lang="cs-CZ" dirty="0" smtClean="0"/>
          </a:p>
          <a:p>
            <a:r>
              <a:rPr lang="cs-CZ" dirty="0" smtClean="0"/>
              <a:t>Já </a:t>
            </a:r>
            <a:r>
              <a:rPr lang="cs-CZ" dirty="0" smtClean="0">
                <a:sym typeface="Wingdings" pitchFamily="2" charset="2"/>
              </a:rPr>
              <a:t></a:t>
            </a:r>
            <a:endParaRPr lang="cs-CZ" dirty="0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76256" y="3362324"/>
            <a:ext cx="1676400" cy="2152650"/>
          </a:xfrm>
          <a:prstGeom prst="rect">
            <a:avLst/>
          </a:prstGeom>
        </p:spPr>
      </p:pic>
      <p:pic>
        <p:nvPicPr>
          <p:cNvPr id="5" name="Obrázek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42757" y="4005064"/>
            <a:ext cx="1809750" cy="2524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684453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INTJ</a:t>
            </a:r>
            <a:r>
              <a:rPr lang="cs-CZ" dirty="0" smtClean="0"/>
              <a:t> - analytik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Názorově nezávislý, předvídá budoucnost, nezávislý, logické myšlení</a:t>
            </a:r>
          </a:p>
          <a:p>
            <a:r>
              <a:rPr lang="cs-CZ" dirty="0" smtClean="0"/>
              <a:t>Vědec, politik</a:t>
            </a:r>
          </a:p>
          <a:p>
            <a:endParaRPr lang="cs-CZ" dirty="0"/>
          </a:p>
          <a:p>
            <a:r>
              <a:rPr lang="cs-CZ" dirty="0"/>
              <a:t> </a:t>
            </a:r>
            <a:r>
              <a:rPr lang="cs-CZ" dirty="0" err="1"/>
              <a:t>Stephen</a:t>
            </a:r>
            <a:r>
              <a:rPr lang="cs-CZ" dirty="0"/>
              <a:t> </a:t>
            </a:r>
            <a:r>
              <a:rPr lang="cs-CZ" dirty="0" err="1"/>
              <a:t>Hawking</a:t>
            </a:r>
            <a:endParaRPr lang="cs-CZ" dirty="0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1999" y="3429000"/>
            <a:ext cx="3024337" cy="22653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096748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INTP</a:t>
            </a:r>
            <a:r>
              <a:rPr lang="cs-CZ" dirty="0" smtClean="0"/>
              <a:t> - vědec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Logické uvažování, nechápe společnost, samotář, podivín, nerozhodný, vysoká inteligence</a:t>
            </a:r>
          </a:p>
          <a:p>
            <a:r>
              <a:rPr lang="cs-CZ" dirty="0" smtClean="0"/>
              <a:t>Programátor, vědec, ekonom, astronaut, architekt</a:t>
            </a:r>
          </a:p>
          <a:p>
            <a:endParaRPr lang="cs-CZ" dirty="0"/>
          </a:p>
          <a:p>
            <a:r>
              <a:rPr lang="cs-CZ" dirty="0"/>
              <a:t>Albert Einstein</a:t>
            </a:r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88024" y="3933056"/>
            <a:ext cx="1895475" cy="2409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712580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ESTP</a:t>
            </a:r>
            <a:r>
              <a:rPr lang="cs-CZ" dirty="0" smtClean="0"/>
              <a:t> - dobyvatel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Nepředvídatelný, sebevědomý, soutěživý, riskuje</a:t>
            </a:r>
          </a:p>
          <a:p>
            <a:r>
              <a:rPr lang="cs-CZ" dirty="0" smtClean="0"/>
              <a:t>Závodník, publicista, manažer</a:t>
            </a:r>
          </a:p>
          <a:p>
            <a:endParaRPr lang="cs-CZ" dirty="0"/>
          </a:p>
          <a:p>
            <a:r>
              <a:rPr lang="cs-CZ" dirty="0" err="1"/>
              <a:t>Bruce</a:t>
            </a:r>
            <a:r>
              <a:rPr lang="cs-CZ" dirty="0"/>
              <a:t> </a:t>
            </a:r>
            <a:r>
              <a:rPr lang="cs-CZ" dirty="0" err="1" smtClean="0"/>
              <a:t>Willis</a:t>
            </a:r>
            <a:endParaRPr lang="cs-CZ" dirty="0" smtClean="0"/>
          </a:p>
          <a:p>
            <a:r>
              <a:rPr lang="cs-CZ" dirty="0" smtClean="0"/>
              <a:t>Madonna</a:t>
            </a:r>
            <a:endParaRPr lang="cs-CZ" dirty="0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6176" y="3393015"/>
            <a:ext cx="1924050" cy="2381250"/>
          </a:xfrm>
          <a:prstGeom prst="rect">
            <a:avLst/>
          </a:prstGeom>
        </p:spPr>
      </p:pic>
      <p:pic>
        <p:nvPicPr>
          <p:cNvPr id="5" name="Obrázek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3848" y="3717032"/>
            <a:ext cx="1885950" cy="24288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96782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ESTJ</a:t>
            </a:r>
            <a:r>
              <a:rPr lang="cs-CZ" dirty="0" smtClean="0"/>
              <a:t> - strážce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Uvážlivý, společenský, dominantní, spolehlivý</a:t>
            </a:r>
          </a:p>
          <a:p>
            <a:r>
              <a:rPr lang="cs-CZ" dirty="0" smtClean="0"/>
              <a:t>Manažer, právník, ředitel, politik, policista</a:t>
            </a:r>
          </a:p>
          <a:p>
            <a:endParaRPr lang="cs-CZ" dirty="0"/>
          </a:p>
          <a:p>
            <a:endParaRPr lang="cs-CZ" dirty="0" smtClean="0"/>
          </a:p>
          <a:p>
            <a:r>
              <a:rPr lang="cs-CZ" dirty="0" smtClean="0"/>
              <a:t>George W. Bush</a:t>
            </a:r>
            <a:endParaRPr lang="cs-CZ" dirty="0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0" y="3933056"/>
            <a:ext cx="3168352" cy="21276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462003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ESFP</a:t>
            </a:r>
            <a:r>
              <a:rPr lang="cs-CZ" dirty="0" smtClean="0"/>
              <a:t> - bavič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Veselý, společenský, optimistický, středem pozornosti</a:t>
            </a:r>
          </a:p>
          <a:p>
            <a:r>
              <a:rPr lang="cs-CZ" dirty="0" smtClean="0"/>
              <a:t>Herec, zpěvák, bavič, prodejce</a:t>
            </a:r>
          </a:p>
          <a:p>
            <a:endParaRPr lang="cs-CZ" dirty="0"/>
          </a:p>
          <a:p>
            <a:r>
              <a:rPr lang="cs-CZ" dirty="0"/>
              <a:t>Elvis </a:t>
            </a:r>
            <a:r>
              <a:rPr lang="cs-CZ" dirty="0" err="1"/>
              <a:t>Presley</a:t>
            </a:r>
            <a:endParaRPr lang="cs-CZ" dirty="0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0" y="3457408"/>
            <a:ext cx="2088232" cy="29125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908845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ESFJ</a:t>
            </a:r>
            <a:r>
              <a:rPr lang="cs-CZ" dirty="0" smtClean="0"/>
              <a:t> - pečovatel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 smtClean="0"/>
          </a:p>
          <a:p>
            <a:r>
              <a:rPr lang="cs-CZ" dirty="0" smtClean="0"/>
              <a:t>Harmonizace, společenský, přizpůsobivý, nesvěřuje se, miluje rodinu</a:t>
            </a:r>
          </a:p>
          <a:p>
            <a:endParaRPr lang="cs-CZ" dirty="0" smtClean="0"/>
          </a:p>
          <a:p>
            <a:endParaRPr lang="cs-CZ" dirty="0"/>
          </a:p>
          <a:p>
            <a:r>
              <a:rPr lang="cs-CZ" dirty="0" smtClean="0"/>
              <a:t>Zdravotnictví, humanitní pracovník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2326957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ENFP</a:t>
            </a:r>
            <a:r>
              <a:rPr lang="cs-CZ" dirty="0" smtClean="0"/>
              <a:t> - optimista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Optimista, společenský , přátelský, komunikativní, umělecky nadaný</a:t>
            </a:r>
          </a:p>
          <a:p>
            <a:r>
              <a:rPr lang="cs-CZ" dirty="0" smtClean="0"/>
              <a:t>Herec, bavič, reportér, návrhář</a:t>
            </a:r>
          </a:p>
          <a:p>
            <a:endParaRPr lang="cs-CZ" dirty="0"/>
          </a:p>
          <a:p>
            <a:r>
              <a:rPr lang="cs-CZ" dirty="0"/>
              <a:t>Sandra </a:t>
            </a:r>
            <a:r>
              <a:rPr lang="cs-CZ" dirty="0" err="1"/>
              <a:t>Bullock</a:t>
            </a:r>
            <a:endParaRPr lang="cs-CZ" dirty="0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16016" y="3459757"/>
            <a:ext cx="1847850" cy="2476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7326557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ENFJ</a:t>
            </a:r>
            <a:r>
              <a:rPr lang="cs-CZ" dirty="0" smtClean="0"/>
              <a:t> - učitel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Přesvědčivý, společenský, pořádný, ohleduplný, citlivý, kritický, manipuluje</a:t>
            </a:r>
          </a:p>
          <a:p>
            <a:r>
              <a:rPr lang="cs-CZ" dirty="0" smtClean="0"/>
              <a:t>Učitel, psycholog, diplomat</a:t>
            </a:r>
          </a:p>
          <a:p>
            <a:endParaRPr lang="cs-CZ" dirty="0"/>
          </a:p>
          <a:p>
            <a:r>
              <a:rPr lang="cs-CZ" dirty="0"/>
              <a:t>Ben </a:t>
            </a:r>
            <a:r>
              <a:rPr lang="cs-CZ" dirty="0" err="1" smtClean="0"/>
              <a:t>Affleck</a:t>
            </a:r>
            <a:endParaRPr lang="cs-CZ" dirty="0" smtClean="0"/>
          </a:p>
          <a:p>
            <a:r>
              <a:rPr lang="cs-CZ" dirty="0"/>
              <a:t>Ben </a:t>
            </a:r>
            <a:r>
              <a:rPr lang="cs-CZ" dirty="0" err="1"/>
              <a:t>Stiller</a:t>
            </a:r>
            <a:endParaRPr lang="cs-CZ" dirty="0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44208" y="2924944"/>
            <a:ext cx="1847850" cy="2466975"/>
          </a:xfrm>
          <a:prstGeom prst="rect">
            <a:avLst/>
          </a:prstGeom>
        </p:spPr>
      </p:pic>
      <p:pic>
        <p:nvPicPr>
          <p:cNvPr id="5" name="Obrázek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19500" y="3717032"/>
            <a:ext cx="1905000" cy="2400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12326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5400" b="1" dirty="0" smtClean="0"/>
              <a:t>Co to je ???</a:t>
            </a:r>
            <a:endParaRPr lang="cs-CZ" sz="54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 smtClean="0"/>
          </a:p>
          <a:p>
            <a:r>
              <a:rPr lang="cs-CZ" dirty="0" smtClean="0"/>
              <a:t>Test typologie osobnosti</a:t>
            </a:r>
          </a:p>
          <a:p>
            <a:endParaRPr lang="cs-CZ" dirty="0" smtClean="0"/>
          </a:p>
          <a:p>
            <a:r>
              <a:rPr lang="cs-CZ" dirty="0" err="1" smtClean="0"/>
              <a:t>Katherina</a:t>
            </a:r>
            <a:r>
              <a:rPr lang="cs-CZ" dirty="0" smtClean="0"/>
              <a:t> </a:t>
            </a:r>
            <a:r>
              <a:rPr lang="cs-CZ" dirty="0" err="1" smtClean="0"/>
              <a:t>Cook</a:t>
            </a:r>
            <a:r>
              <a:rPr lang="cs-CZ" dirty="0" smtClean="0"/>
              <a:t> </a:t>
            </a:r>
            <a:r>
              <a:rPr lang="cs-CZ" dirty="0" err="1" smtClean="0"/>
              <a:t>Briggs</a:t>
            </a:r>
            <a:r>
              <a:rPr lang="cs-CZ" dirty="0" smtClean="0"/>
              <a:t> a Isabel </a:t>
            </a:r>
            <a:r>
              <a:rPr lang="cs-CZ" dirty="0" err="1" smtClean="0"/>
              <a:t>Briggs</a:t>
            </a:r>
            <a:r>
              <a:rPr lang="cs-CZ" dirty="0" smtClean="0"/>
              <a:t> </a:t>
            </a:r>
            <a:r>
              <a:rPr lang="cs-CZ" dirty="0" err="1" smtClean="0"/>
              <a:t>Myers</a:t>
            </a:r>
            <a:endParaRPr lang="cs-CZ" dirty="0" smtClean="0"/>
          </a:p>
          <a:p>
            <a:endParaRPr lang="cs-CZ" dirty="0" smtClean="0"/>
          </a:p>
          <a:p>
            <a:r>
              <a:rPr lang="cs-CZ" dirty="0" smtClean="0"/>
              <a:t>Vychází z teorie Carla Junga</a:t>
            </a:r>
            <a:endParaRPr lang="cs-CZ" dirty="0"/>
          </a:p>
        </p:txBody>
      </p:sp>
      <p:pic>
        <p:nvPicPr>
          <p:cNvPr id="5" name="Obrázek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00192" y="528100"/>
            <a:ext cx="1943100" cy="1943100"/>
          </a:xfrm>
          <a:prstGeom prst="rect">
            <a:avLst/>
          </a:prstGeom>
        </p:spPr>
      </p:pic>
      <p:pic>
        <p:nvPicPr>
          <p:cNvPr id="6" name="Obrázek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68144" y="4077072"/>
            <a:ext cx="2592288" cy="2592288"/>
          </a:xfrm>
          <a:prstGeom prst="rect">
            <a:avLst/>
          </a:prstGeom>
        </p:spPr>
      </p:pic>
      <p:pic>
        <p:nvPicPr>
          <p:cNvPr id="7" name="Obrázek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0"/>
            <a:ext cx="2160240" cy="2160240"/>
          </a:xfrm>
          <a:prstGeom prst="rect">
            <a:avLst/>
          </a:prstGeom>
        </p:spPr>
      </p:pic>
      <p:pic>
        <p:nvPicPr>
          <p:cNvPr id="8" name="Obrázek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584" y="5373216"/>
            <a:ext cx="1152128" cy="1152128"/>
          </a:xfrm>
          <a:prstGeom prst="rect">
            <a:avLst/>
          </a:prstGeom>
        </p:spPr>
      </p:pic>
      <p:pic>
        <p:nvPicPr>
          <p:cNvPr id="9" name="Obrázek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1739" y="5085184"/>
            <a:ext cx="971550" cy="971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296666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ENTJ</a:t>
            </a:r>
            <a:r>
              <a:rPr lang="cs-CZ" dirty="0" smtClean="0"/>
              <a:t> - vůdce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Vůdčí, energetický, racionální, arogantní</a:t>
            </a:r>
          </a:p>
          <a:p>
            <a:r>
              <a:rPr lang="cs-CZ" dirty="0" smtClean="0"/>
              <a:t>Politik, právník, podnikatel</a:t>
            </a:r>
          </a:p>
          <a:p>
            <a:endParaRPr lang="cs-CZ" dirty="0"/>
          </a:p>
          <a:p>
            <a:endParaRPr lang="cs-CZ" dirty="0" smtClean="0"/>
          </a:p>
          <a:p>
            <a:r>
              <a:rPr lang="cs-CZ" dirty="0" smtClean="0"/>
              <a:t>Harrison </a:t>
            </a:r>
            <a:r>
              <a:rPr lang="cs-CZ" dirty="0"/>
              <a:t>Ford</a:t>
            </a:r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39952" y="3501007"/>
            <a:ext cx="3384376" cy="25350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893161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ENTP</a:t>
            </a:r>
            <a:r>
              <a:rPr lang="cs-CZ" dirty="0" smtClean="0"/>
              <a:t> - vizionář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Vynalézavý, inteligentní, autoritativní</a:t>
            </a:r>
          </a:p>
          <a:p>
            <a:r>
              <a:rPr lang="cs-CZ" dirty="0" smtClean="0"/>
              <a:t>Komik, bavič, vynálezce</a:t>
            </a:r>
          </a:p>
          <a:p>
            <a:endParaRPr lang="cs-CZ" dirty="0"/>
          </a:p>
          <a:p>
            <a:endParaRPr lang="cs-CZ" dirty="0" smtClean="0"/>
          </a:p>
          <a:p>
            <a:r>
              <a:rPr lang="cs-CZ" dirty="0"/>
              <a:t>Tom </a:t>
            </a:r>
            <a:r>
              <a:rPr lang="cs-CZ" dirty="0" err="1"/>
              <a:t>Hanks</a:t>
            </a:r>
            <a:endParaRPr lang="cs-CZ" dirty="0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55976" y="3284984"/>
            <a:ext cx="1847850" cy="2466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543000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Zdroje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 smtClean="0"/>
          </a:p>
          <a:p>
            <a:r>
              <a:rPr lang="cs-CZ" dirty="0" smtClean="0"/>
              <a:t>http</a:t>
            </a:r>
            <a:r>
              <a:rPr lang="cs-CZ" dirty="0"/>
              <a:t>://</a:t>
            </a:r>
            <a:r>
              <a:rPr lang="cs-CZ" dirty="0" err="1" smtClean="0"/>
              <a:t>www.chovani.eu</a:t>
            </a:r>
            <a:r>
              <a:rPr lang="cs-CZ" dirty="0" smtClean="0"/>
              <a:t>/</a:t>
            </a:r>
            <a:r>
              <a:rPr lang="cs-CZ" dirty="0" err="1" smtClean="0"/>
              <a:t>myers</a:t>
            </a:r>
            <a:r>
              <a:rPr lang="cs-CZ" dirty="0" smtClean="0"/>
              <a:t>-</a:t>
            </a:r>
            <a:r>
              <a:rPr lang="cs-CZ" dirty="0" err="1" smtClean="0"/>
              <a:t>briggs</a:t>
            </a:r>
            <a:r>
              <a:rPr lang="cs-CZ" dirty="0" smtClean="0"/>
              <a:t>-type-</a:t>
            </a:r>
            <a:r>
              <a:rPr lang="cs-CZ" dirty="0" err="1" smtClean="0"/>
              <a:t>indicator</a:t>
            </a:r>
            <a:r>
              <a:rPr lang="cs-CZ" dirty="0" smtClean="0"/>
              <a:t>-</a:t>
            </a:r>
            <a:r>
              <a:rPr lang="cs-CZ" dirty="0" err="1" smtClean="0"/>
              <a:t>osobnostni</a:t>
            </a:r>
            <a:r>
              <a:rPr lang="cs-CZ" dirty="0" smtClean="0"/>
              <a:t>-test/</a:t>
            </a:r>
            <a:r>
              <a:rPr lang="cs-CZ" dirty="0" err="1" smtClean="0"/>
              <a:t>c271</a:t>
            </a:r>
            <a:endParaRPr lang="cs-CZ" dirty="0" smtClean="0"/>
          </a:p>
          <a:p>
            <a:endParaRPr lang="cs-CZ" dirty="0"/>
          </a:p>
          <a:p>
            <a:r>
              <a:rPr lang="cs-CZ" dirty="0"/>
              <a:t>http://</a:t>
            </a:r>
            <a:r>
              <a:rPr lang="cs-CZ" dirty="0" err="1"/>
              <a:t>testosobnosti.zarohem.cz</a:t>
            </a:r>
            <a:r>
              <a:rPr lang="cs-CZ" dirty="0"/>
              <a:t>/</a:t>
            </a:r>
          </a:p>
        </p:txBody>
      </p:sp>
    </p:spTree>
    <p:extLst>
      <p:ext uri="{BB962C8B-B14F-4D97-AF65-F5344CB8AC3E}">
        <p14:creationId xmlns:p14="http://schemas.microsoft.com/office/powerpoint/2010/main" val="297687552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755576" y="2318756"/>
            <a:ext cx="7772400" cy="1470025"/>
          </a:xfrm>
        </p:spPr>
        <p:txBody>
          <a:bodyPr>
            <a:noAutofit/>
          </a:bodyPr>
          <a:lstStyle/>
          <a:p>
            <a:r>
              <a:rPr lang="cs-CZ" sz="6600" b="1" dirty="0" smtClean="0"/>
              <a:t>Děkuji za pozornost </a:t>
            </a:r>
            <a:r>
              <a:rPr lang="cs-CZ" sz="6600" b="1" dirty="0" smtClean="0">
                <a:sym typeface="Wingdings" pitchFamily="2" charset="2"/>
              </a:rPr>
              <a:t></a:t>
            </a:r>
            <a:endParaRPr lang="cs-CZ" sz="6600" b="1" dirty="0"/>
          </a:p>
        </p:txBody>
      </p:sp>
    </p:spTree>
    <p:extLst>
      <p:ext uri="{BB962C8B-B14F-4D97-AF65-F5344CB8AC3E}">
        <p14:creationId xmlns:p14="http://schemas.microsoft.com/office/powerpoint/2010/main" val="39096434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4 kategorie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cs-CZ" dirty="0" smtClean="0"/>
          </a:p>
          <a:p>
            <a:pPr marL="0" indent="0" algn="ctr">
              <a:buNone/>
            </a:pPr>
            <a:r>
              <a:rPr lang="cs-CZ" dirty="0" smtClean="0"/>
              <a:t>Kam je orientována naše energie</a:t>
            </a:r>
          </a:p>
          <a:p>
            <a:pPr marL="0" indent="0" algn="ctr">
              <a:buNone/>
            </a:pPr>
            <a:r>
              <a:rPr lang="cs-CZ" b="1" dirty="0" smtClean="0">
                <a:solidFill>
                  <a:srgbClr val="FF0000"/>
                </a:solidFill>
              </a:rPr>
              <a:t>E</a:t>
            </a:r>
            <a:r>
              <a:rPr lang="cs-CZ" dirty="0" smtClean="0">
                <a:solidFill>
                  <a:srgbClr val="FF0000"/>
                </a:solidFill>
              </a:rPr>
              <a:t> </a:t>
            </a:r>
            <a:r>
              <a:rPr lang="cs-CZ" dirty="0" smtClean="0"/>
              <a:t>extrovert X  </a:t>
            </a:r>
            <a:r>
              <a:rPr lang="cs-CZ" dirty="0" err="1" smtClean="0"/>
              <a:t>intorvert</a:t>
            </a:r>
            <a:r>
              <a:rPr lang="cs-CZ" dirty="0" smtClean="0"/>
              <a:t> </a:t>
            </a:r>
            <a:r>
              <a:rPr lang="cs-CZ" b="1" dirty="0" smtClean="0">
                <a:solidFill>
                  <a:srgbClr val="FF0000"/>
                </a:solidFill>
              </a:rPr>
              <a:t>I</a:t>
            </a:r>
          </a:p>
          <a:p>
            <a:pPr marL="0" indent="0" algn="ctr">
              <a:buNone/>
            </a:pPr>
            <a:endParaRPr lang="cs-CZ" b="1" dirty="0" smtClean="0"/>
          </a:p>
          <a:p>
            <a:pPr marL="0" indent="0" algn="ctr">
              <a:buNone/>
            </a:pPr>
            <a:endParaRPr lang="cs-CZ" b="1" dirty="0" smtClean="0"/>
          </a:p>
          <a:p>
            <a:pPr marL="0" indent="0" algn="ctr">
              <a:buNone/>
            </a:pPr>
            <a:r>
              <a:rPr lang="cs-CZ" dirty="0" smtClean="0"/>
              <a:t>Jak přijímáme informace</a:t>
            </a:r>
          </a:p>
          <a:p>
            <a:pPr marL="0" indent="0" algn="ctr">
              <a:buNone/>
            </a:pPr>
            <a:r>
              <a:rPr lang="cs-CZ" b="1" dirty="0" smtClean="0">
                <a:solidFill>
                  <a:srgbClr val="FF0000"/>
                </a:solidFill>
              </a:rPr>
              <a:t>N</a:t>
            </a:r>
            <a:r>
              <a:rPr lang="cs-CZ" dirty="0" smtClean="0">
                <a:solidFill>
                  <a:srgbClr val="FF0000"/>
                </a:solidFill>
              </a:rPr>
              <a:t> </a:t>
            </a:r>
            <a:r>
              <a:rPr lang="cs-CZ" dirty="0" smtClean="0"/>
              <a:t>intuice X smysly </a:t>
            </a:r>
            <a:r>
              <a:rPr lang="cs-CZ" b="1" dirty="0" smtClean="0">
                <a:solidFill>
                  <a:srgbClr val="FF0000"/>
                </a:solidFill>
              </a:rPr>
              <a:t>S</a:t>
            </a:r>
          </a:p>
          <a:p>
            <a:pPr marL="0" indent="0" algn="ctr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879973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4 kategorie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835696" y="1556792"/>
            <a:ext cx="5112568" cy="4525963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endParaRPr lang="cs-CZ" dirty="0" smtClean="0"/>
          </a:p>
          <a:p>
            <a:pPr marL="0" indent="0" algn="ctr">
              <a:buNone/>
            </a:pPr>
            <a:r>
              <a:rPr lang="cs-CZ" dirty="0" smtClean="0"/>
              <a:t>Jakým způsobem se rozhodujeme</a:t>
            </a:r>
          </a:p>
          <a:p>
            <a:pPr marL="0" indent="0" algn="ctr">
              <a:buNone/>
            </a:pPr>
            <a:r>
              <a:rPr lang="cs-CZ" b="1" dirty="0" smtClean="0">
                <a:solidFill>
                  <a:srgbClr val="FF0000"/>
                </a:solidFill>
              </a:rPr>
              <a:t>T</a:t>
            </a:r>
            <a:r>
              <a:rPr lang="cs-CZ" dirty="0" smtClean="0">
                <a:solidFill>
                  <a:srgbClr val="FF0000"/>
                </a:solidFill>
              </a:rPr>
              <a:t> </a:t>
            </a:r>
            <a:r>
              <a:rPr lang="cs-CZ" dirty="0" smtClean="0"/>
              <a:t>myšlení X cítění </a:t>
            </a:r>
            <a:r>
              <a:rPr lang="cs-CZ" b="1" dirty="0" smtClean="0">
                <a:solidFill>
                  <a:srgbClr val="FF0000"/>
                </a:solidFill>
              </a:rPr>
              <a:t>F</a:t>
            </a:r>
          </a:p>
          <a:p>
            <a:pPr marL="0" indent="0" algn="ctr">
              <a:buNone/>
            </a:pPr>
            <a:endParaRPr lang="cs-CZ" dirty="0"/>
          </a:p>
          <a:p>
            <a:pPr marL="0" indent="0" algn="ctr">
              <a:buNone/>
            </a:pPr>
            <a:endParaRPr lang="cs-CZ" dirty="0" smtClean="0"/>
          </a:p>
          <a:p>
            <a:pPr marL="0" indent="0" algn="ctr">
              <a:buNone/>
            </a:pPr>
            <a:r>
              <a:rPr lang="cs-CZ" dirty="0" smtClean="0"/>
              <a:t>Jaký preferujeme životní styl</a:t>
            </a:r>
          </a:p>
          <a:p>
            <a:pPr marL="0" indent="0" algn="ctr">
              <a:buNone/>
            </a:pPr>
            <a:r>
              <a:rPr lang="cs-CZ" b="1" dirty="0" smtClean="0">
                <a:solidFill>
                  <a:srgbClr val="FF0000"/>
                </a:solidFill>
              </a:rPr>
              <a:t>J</a:t>
            </a:r>
            <a:r>
              <a:rPr lang="cs-CZ" dirty="0" smtClean="0">
                <a:solidFill>
                  <a:srgbClr val="FF0000"/>
                </a:solidFill>
              </a:rPr>
              <a:t> </a:t>
            </a:r>
            <a:r>
              <a:rPr lang="cs-CZ" dirty="0" smtClean="0"/>
              <a:t>usuzování X vnímání </a:t>
            </a:r>
            <a:r>
              <a:rPr lang="cs-CZ" b="1" dirty="0" smtClean="0">
                <a:solidFill>
                  <a:srgbClr val="FF0000"/>
                </a:solidFill>
              </a:rPr>
              <a:t>P</a:t>
            </a:r>
            <a:endParaRPr lang="cs-CZ" b="1" dirty="0">
              <a:solidFill>
                <a:srgbClr val="FF0000"/>
              </a:solidFill>
            </a:endParaRPr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946283"/>
            <a:ext cx="1995651" cy="2664297"/>
          </a:xfrm>
          <a:prstGeom prst="rect">
            <a:avLst/>
          </a:prstGeom>
        </p:spPr>
      </p:pic>
      <p:pic>
        <p:nvPicPr>
          <p:cNvPr id="5" name="Obrázek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88487" y="1830849"/>
            <a:ext cx="2160240" cy="28951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54054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539552" y="2420888"/>
            <a:ext cx="8229600" cy="1143000"/>
          </a:xfrm>
        </p:spPr>
        <p:txBody>
          <a:bodyPr>
            <a:normAutofit/>
          </a:bodyPr>
          <a:lstStyle/>
          <a:p>
            <a:r>
              <a:rPr lang="cs-CZ" sz="6000" b="1" dirty="0" smtClean="0"/>
              <a:t>16 osobnostních typů</a:t>
            </a:r>
            <a:endParaRPr lang="cs-CZ" sz="6000" b="1" dirty="0"/>
          </a:p>
        </p:txBody>
      </p:sp>
    </p:spTree>
    <p:extLst>
      <p:ext uri="{BB962C8B-B14F-4D97-AF65-F5344CB8AC3E}">
        <p14:creationId xmlns:p14="http://schemas.microsoft.com/office/powerpoint/2010/main" val="22359003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ISTJ</a:t>
            </a:r>
            <a:r>
              <a:rPr lang="cs-CZ" dirty="0" smtClean="0"/>
              <a:t> - správce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Svědomitý, uzavřený, zodpovědný, drží se pravidel, neriskuje</a:t>
            </a:r>
          </a:p>
          <a:p>
            <a:r>
              <a:rPr lang="cs-CZ" dirty="0" smtClean="0"/>
              <a:t>Správce, statistik, úředník, inženýr</a:t>
            </a:r>
          </a:p>
          <a:p>
            <a:endParaRPr lang="cs-CZ" dirty="0" smtClean="0"/>
          </a:p>
          <a:p>
            <a:endParaRPr lang="cs-CZ" dirty="0"/>
          </a:p>
          <a:p>
            <a:r>
              <a:rPr lang="cs-CZ" dirty="0" smtClean="0"/>
              <a:t>George </a:t>
            </a:r>
            <a:r>
              <a:rPr lang="cs-CZ" dirty="0"/>
              <a:t>W</a:t>
            </a:r>
            <a:r>
              <a:rPr lang="cs-CZ" dirty="0" smtClean="0"/>
              <a:t>ashington</a:t>
            </a:r>
            <a:endParaRPr lang="cs-CZ" dirty="0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4008" y="3717032"/>
            <a:ext cx="3621995" cy="24544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67069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ISTP</a:t>
            </a:r>
            <a:r>
              <a:rPr lang="cs-CZ" dirty="0" smtClean="0"/>
              <a:t> - kutil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Klidný, zručný, uzavřený</a:t>
            </a:r>
          </a:p>
          <a:p>
            <a:r>
              <a:rPr lang="cs-CZ" dirty="0" smtClean="0"/>
              <a:t>Technik, konstruktér</a:t>
            </a:r>
          </a:p>
          <a:p>
            <a:endParaRPr lang="cs-CZ" dirty="0"/>
          </a:p>
          <a:p>
            <a:r>
              <a:rPr lang="cs-CZ" dirty="0" smtClean="0"/>
              <a:t>Tom </a:t>
            </a:r>
            <a:r>
              <a:rPr lang="cs-CZ" dirty="0" err="1" smtClean="0"/>
              <a:t>Cruise</a:t>
            </a:r>
            <a:r>
              <a:rPr lang="cs-CZ" dirty="0" smtClean="0"/>
              <a:t> </a:t>
            </a:r>
            <a:endParaRPr lang="cs-CZ" dirty="0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20072" y="2132856"/>
            <a:ext cx="2880320" cy="39660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55371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ISFJ</a:t>
            </a:r>
            <a:r>
              <a:rPr lang="cs-CZ" dirty="0" smtClean="0"/>
              <a:t> - ochránce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Loajální, citlivý, věrný, nerad středem pozornosti, neriskuje, snadno se urazí, pečuje o rodinu, skvělá paměť</a:t>
            </a:r>
          </a:p>
          <a:p>
            <a:r>
              <a:rPr lang="cs-CZ" dirty="0" smtClean="0"/>
              <a:t>Učitel, terapeut, zdravotnictví</a:t>
            </a:r>
          </a:p>
          <a:p>
            <a:endParaRPr lang="cs-CZ" dirty="0"/>
          </a:p>
          <a:p>
            <a:r>
              <a:rPr lang="cs-CZ" dirty="0" smtClean="0"/>
              <a:t>Matka Tereza</a:t>
            </a:r>
            <a:endParaRPr lang="cs-CZ" dirty="0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04048" y="3789040"/>
            <a:ext cx="1866900" cy="24479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458407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ISFP</a:t>
            </a:r>
            <a:r>
              <a:rPr lang="cs-CZ" dirty="0" smtClean="0"/>
              <a:t> - skladatel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Cit pro estetičnost, umělecké cítění, kreativita, empatie, fantazie, plachý a nerozhodný</a:t>
            </a:r>
          </a:p>
          <a:p>
            <a:r>
              <a:rPr lang="cs-CZ" dirty="0" smtClean="0"/>
              <a:t>Veterinář, designer, skladatel, umělec</a:t>
            </a:r>
          </a:p>
          <a:p>
            <a:endParaRPr lang="cs-CZ" dirty="0" smtClean="0"/>
          </a:p>
          <a:p>
            <a:endParaRPr lang="cs-CZ" dirty="0"/>
          </a:p>
          <a:p>
            <a:r>
              <a:rPr lang="cs-CZ" dirty="0" smtClean="0"/>
              <a:t>Paul </a:t>
            </a:r>
            <a:r>
              <a:rPr lang="cs-CZ" dirty="0" err="1" smtClean="0"/>
              <a:t>McCartney</a:t>
            </a:r>
            <a:endParaRPr lang="cs-CZ" dirty="0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0032" y="3428999"/>
            <a:ext cx="2016224" cy="29830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8367820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142</TotalTime>
  <Words>435</Words>
  <Application>Microsoft Office PowerPoint</Application>
  <PresentationFormat>Předvádění na obrazovce (4:3)</PresentationFormat>
  <Paragraphs>122</Paragraphs>
  <Slides>23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23</vt:i4>
      </vt:variant>
    </vt:vector>
  </HeadingPairs>
  <TitlesOfParts>
    <vt:vector size="27" baseType="lpstr">
      <vt:lpstr>Arial</vt:lpstr>
      <vt:lpstr>Calibri</vt:lpstr>
      <vt:lpstr>Wingdings</vt:lpstr>
      <vt:lpstr>Motiv sady Office</vt:lpstr>
      <vt:lpstr>Myer-Briggs Type Indicator</vt:lpstr>
      <vt:lpstr>Co to je ???</vt:lpstr>
      <vt:lpstr>4 kategorie</vt:lpstr>
      <vt:lpstr>4 kategorie</vt:lpstr>
      <vt:lpstr>16 osobnostních typů</vt:lpstr>
      <vt:lpstr>ISTJ - správce</vt:lpstr>
      <vt:lpstr>ISTP - kutil</vt:lpstr>
      <vt:lpstr>ISFJ - ochránce</vt:lpstr>
      <vt:lpstr>ISFP - skladatel</vt:lpstr>
      <vt:lpstr>INFJ - umělec</vt:lpstr>
      <vt:lpstr>INFP - snílek</vt:lpstr>
      <vt:lpstr>INTJ - analytik</vt:lpstr>
      <vt:lpstr>INTP - vědec</vt:lpstr>
      <vt:lpstr>ESTP - dobyvatel</vt:lpstr>
      <vt:lpstr>ESTJ - strážce</vt:lpstr>
      <vt:lpstr>ESFP - bavič</vt:lpstr>
      <vt:lpstr>ESFJ - pečovatel</vt:lpstr>
      <vt:lpstr>ENFP - optimista</vt:lpstr>
      <vt:lpstr>ENFJ - učitel</vt:lpstr>
      <vt:lpstr>ENTJ - vůdce</vt:lpstr>
      <vt:lpstr>ENTP - vizionář</vt:lpstr>
      <vt:lpstr>Zdroje</vt:lpstr>
      <vt:lpstr>Děkuji za pozornost 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JeeZZeeK</dc:creator>
  <cp:lastModifiedBy>buryova</cp:lastModifiedBy>
  <cp:revision>34</cp:revision>
  <dcterms:created xsi:type="dcterms:W3CDTF">2015-10-26T18:34:20Z</dcterms:created>
  <dcterms:modified xsi:type="dcterms:W3CDTF">2022-09-21T07:41:31Z</dcterms:modified>
</cp:coreProperties>
</file>