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73" r:id="rId4"/>
    <p:sldId id="266" r:id="rId5"/>
    <p:sldId id="267" r:id="rId6"/>
    <p:sldId id="258" r:id="rId7"/>
    <p:sldId id="263" r:id="rId8"/>
    <p:sldId id="282" r:id="rId9"/>
    <p:sldId id="260" r:id="rId10"/>
    <p:sldId id="261" r:id="rId11"/>
    <p:sldId id="276" r:id="rId12"/>
    <p:sldId id="277" r:id="rId13"/>
    <p:sldId id="278" r:id="rId14"/>
    <p:sldId id="279" r:id="rId15"/>
    <p:sldId id="280" r:id="rId16"/>
    <p:sldId id="283" r:id="rId17"/>
    <p:sldId id="284" r:id="rId18"/>
    <p:sldId id="285" r:id="rId19"/>
    <p:sldId id="286" r:id="rId20"/>
    <p:sldId id="287" r:id="rId21"/>
    <p:sldId id="288" r:id="rId22"/>
    <p:sldId id="289" r:id="rId23"/>
    <p:sldId id="29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24. 9. 2023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11</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20</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22</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288E533-D6C4-455C-B386-71B7EA1B7EBC}" type="datetime1">
              <a:rPr lang="cs-CZ" smtClean="0"/>
              <a:t>24. 9. 2023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30BBF6B-CDF2-421C-AABB-B4EAF9005130}" type="datetime1">
              <a:rPr lang="cs-CZ" smtClean="0"/>
              <a:t>24. 9. 2023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00D89FE-B309-40C2-8213-5D8FA508B36C}" type="datetime1">
              <a:rPr lang="cs-CZ" smtClean="0"/>
              <a:t>24. 9. 2023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1CC170A-0E4F-49D9-B5D1-5D73E3A449E3}" type="datetime1">
              <a:rPr lang="cs-CZ" smtClean="0"/>
              <a:t>24. 9. 2023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28D98C7-3CB0-47ED-AEB6-12AFCF58AB52}" type="datetime1">
              <a:rPr lang="cs-CZ" smtClean="0"/>
              <a:t>24. 9. 2023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A700173-7639-4D52-B1C3-7B235ACF173F}" type="datetime1">
              <a:rPr lang="cs-CZ" smtClean="0"/>
              <a:t>24. 9. 2023</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D8AAE8-D234-432E-BA6A-9EB24F9902A2}" type="datetime1">
              <a:rPr lang="cs-CZ" smtClean="0"/>
              <a:t>24. 9. 2023</a:t>
            </a:fld>
            <a:endParaRPr lang="cs-CZ" dirty="0"/>
          </a:p>
        </p:txBody>
      </p:sp>
      <p:sp>
        <p:nvSpPr>
          <p:cNvPr id="8" name="Zástupný symbol pro zápatí 7"/>
          <p:cNvSpPr>
            <a:spLocks noGrp="1"/>
          </p:cNvSpPr>
          <p:nvPr>
            <p:ph type="ftr" sz="quarter" idx="11"/>
          </p:nvPr>
        </p:nvSpPr>
        <p:spPr/>
        <p:txBody>
          <a:bodyPr/>
          <a:lstStyle/>
          <a:p>
            <a:r>
              <a:rPr lang="fr-FR" smtClean="0"/>
              <a:t>Právo,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EAAD3942-22B1-4D3D-B744-29F9FF3C5925}" type="datetime1">
              <a:rPr lang="cs-CZ" smtClean="0"/>
              <a:t>24. 9. 2023</a:t>
            </a:fld>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234BF6-8794-4F37-A3C2-BE253983BD16}" type="datetime1">
              <a:rPr lang="cs-CZ" smtClean="0"/>
              <a:t>24. 9. 2023</a:t>
            </a:fld>
            <a:endParaRPr lang="cs-CZ" dirty="0"/>
          </a:p>
        </p:txBody>
      </p:sp>
      <p:sp>
        <p:nvSpPr>
          <p:cNvPr id="3" name="Zástupný symbol pro zápatí 2"/>
          <p:cNvSpPr>
            <a:spLocks noGrp="1"/>
          </p:cNvSpPr>
          <p:nvPr>
            <p:ph type="ftr" sz="quarter" idx="11"/>
          </p:nvPr>
        </p:nvSpPr>
        <p:spPr/>
        <p:txBody>
          <a:bodyPr/>
          <a:lstStyle/>
          <a:p>
            <a:r>
              <a:rPr lang="fr-FR" smtClean="0"/>
              <a:t>Právo,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F89BD19-0AE5-4F1D-B91E-AE65772C79AE}" type="datetime1">
              <a:rPr lang="cs-CZ" smtClean="0"/>
              <a:t>24. 9. 2023</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7C3EABB-8FF5-4122-B847-0E32D32C79B5}" type="datetime1">
              <a:rPr lang="cs-CZ" smtClean="0"/>
              <a:t>24. 9. 2023</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5E422-9E9B-4DF0-A21C-81ABF0B023E0}" type="datetime1">
              <a:rPr lang="cs-CZ" smtClean="0"/>
              <a:t>24. 9. 2023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Právo,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2800" b="1" dirty="0" smtClean="0"/>
              <a:t>Přednáška č. </a:t>
            </a:r>
            <a:r>
              <a:rPr lang="cs-CZ" sz="2800" b="1" dirty="0" smtClean="0"/>
              <a:t>3 (10. 10. 2023)</a:t>
            </a:r>
            <a:r>
              <a:rPr lang="cs-CZ" sz="2800" b="1" dirty="0" smtClean="0"/>
              <a:t/>
            </a:r>
            <a:br>
              <a:rPr lang="cs-CZ" sz="2800" b="1" dirty="0" smtClean="0"/>
            </a:br>
            <a:r>
              <a:rPr lang="cs-CZ" sz="2800" b="1" dirty="0" smtClean="0"/>
              <a:t>Stát a jeho ústavní základy, dělba moci ve státě</a:t>
            </a:r>
            <a:endParaRPr lang="cs-CZ" sz="28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u="sng" dirty="0" smtClean="0"/>
              <a:t>V případě návrhu zákona o státním rozpočtu a návrhu státního závěrečného účtu pouze vláda a projednává pouze Poslanecká sněmovna.</a:t>
            </a:r>
            <a:endParaRPr lang="cs-CZ" u="sng"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t>A co ty milosti…?</a:t>
            </a:r>
            <a:endParaRPr lang="cs-CZ" altLang="cs-CZ" sz="2400" dirty="0"/>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i="1" dirty="0" smtClean="0"/>
              <a:t>Jak se vláda rodí…? (aneb od voleb v říjnu 2017 do schválení důvěry v červenci 2018 literou Ústavy) </a:t>
            </a:r>
            <a:r>
              <a:rPr lang="cs-CZ" sz="2000" i="1" dirty="0" smtClean="0">
                <a:sym typeface="Wingdings" panose="05000000000000000000" pitchFamily="2" charset="2"/>
              </a:rPr>
              <a:t></a:t>
            </a:r>
            <a:endParaRPr lang="cs-CZ" sz="2000" i="1" dirty="0" smtClean="0"/>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55573" y="620687"/>
            <a:ext cx="8208912" cy="3877985"/>
          </a:xfrm>
          <a:prstGeom prst="rect">
            <a:avLst/>
          </a:prstGeom>
          <a:noFill/>
        </p:spPr>
        <p:txBody>
          <a:bodyPr wrap="square" rtlCol="0">
            <a:spAutoFit/>
          </a:bodyPr>
          <a:lstStyle/>
          <a:p>
            <a:endParaRPr lang="cs-CZ" sz="2400" b="1" dirty="0" smtClean="0"/>
          </a:p>
          <a:p>
            <a:endParaRPr lang="cs-CZ" sz="2400" b="1" dirty="0"/>
          </a:p>
          <a:p>
            <a:endParaRPr lang="cs-CZ" sz="2400" b="1" dirty="0" smtClean="0"/>
          </a:p>
          <a:p>
            <a:endParaRPr lang="cs-CZ" sz="2400" b="1" dirty="0"/>
          </a:p>
          <a:p>
            <a:endParaRPr lang="cs-CZ" sz="2400" b="1" dirty="0" smtClean="0"/>
          </a:p>
          <a:p>
            <a:endParaRPr lang="cs-CZ" sz="2400" b="1" dirty="0"/>
          </a:p>
          <a:p>
            <a:pPr algn="ctr"/>
            <a:r>
              <a:rPr lang="cs-CZ" sz="4800" b="1" dirty="0" smtClean="0"/>
              <a:t>DĚKUJI ZA POZORNOST</a:t>
            </a:r>
            <a:endParaRPr lang="cs-CZ" sz="4800" dirty="0" smtClean="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a:t>
            </a:r>
          </a:p>
          <a:p>
            <a:pPr algn="just"/>
            <a:r>
              <a:rPr lang="cs-CZ" sz="2000" dirty="0" smtClean="0"/>
              <a:t>občanská práva neztrácíte, opustíte-li území České republiky, pokud na základě vlastního rozhodnutí dobrovolně nepozbudete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1747</TotalTime>
  <Words>2463</Words>
  <Application>Microsoft Office PowerPoint</Application>
  <PresentationFormat>Předvádění na obrazovce (4:3)</PresentationFormat>
  <Paragraphs>309</Paragraphs>
  <Slides>23</Slides>
  <Notes>10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Přednáška č. 3 (10. 10. 2023) Stát a jeho ústavní základy, dělba moci ve státě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137</cp:revision>
  <dcterms:created xsi:type="dcterms:W3CDTF">2015-09-08T17:35:18Z</dcterms:created>
  <dcterms:modified xsi:type="dcterms:W3CDTF">2023-09-24T21:30:29Z</dcterms:modified>
</cp:coreProperties>
</file>