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3"/>
  </p:handoutMasterIdLst>
  <p:sldIdLst>
    <p:sldId id="309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6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1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2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0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9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3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6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33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prezentací na semináře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CA7F54E9-88EA-4DCD-A3A9-7E136512C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216151"/>
              </p:ext>
            </p:extLst>
          </p:nvPr>
        </p:nvGraphicFramePr>
        <p:xfrm>
          <a:off x="116542" y="2232160"/>
          <a:ext cx="9610163" cy="2590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267">
                  <a:extLst>
                    <a:ext uri="{9D8B030D-6E8A-4147-A177-3AD203B41FA5}">
                      <a16:colId xmlns:a16="http://schemas.microsoft.com/office/drawing/2014/main" val="1998788490"/>
                    </a:ext>
                  </a:extLst>
                </a:gridCol>
                <a:gridCol w="1156524">
                  <a:extLst>
                    <a:ext uri="{9D8B030D-6E8A-4147-A177-3AD203B41FA5}">
                      <a16:colId xmlns:a16="http://schemas.microsoft.com/office/drawing/2014/main" val="2803875332"/>
                    </a:ext>
                  </a:extLst>
                </a:gridCol>
                <a:gridCol w="2368120">
                  <a:extLst>
                    <a:ext uri="{9D8B030D-6E8A-4147-A177-3AD203B41FA5}">
                      <a16:colId xmlns:a16="http://schemas.microsoft.com/office/drawing/2014/main" val="2271766448"/>
                    </a:ext>
                  </a:extLst>
                </a:gridCol>
                <a:gridCol w="2716914">
                  <a:extLst>
                    <a:ext uri="{9D8B030D-6E8A-4147-A177-3AD203B41FA5}">
                      <a16:colId xmlns:a16="http://schemas.microsoft.com/office/drawing/2014/main" val="1182303262"/>
                    </a:ext>
                  </a:extLst>
                </a:gridCol>
                <a:gridCol w="2533338">
                  <a:extLst>
                    <a:ext uri="{9D8B030D-6E8A-4147-A177-3AD203B41FA5}">
                      <a16:colId xmlns:a16="http://schemas.microsoft.com/office/drawing/2014/main" val="4181962753"/>
                    </a:ext>
                  </a:extLst>
                </a:gridCol>
              </a:tblGrid>
              <a:tr h="647713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datum</a:t>
                      </a:r>
                    </a:p>
                    <a:p>
                      <a:r>
                        <a:rPr lang="cs-CZ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31.10.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</a:rPr>
                        <a:t>individuální prezentace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944078"/>
                  </a:ext>
                </a:extLst>
              </a:tr>
              <a:tr h="6477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155183"/>
                  </a:ext>
                </a:extLst>
              </a:tr>
              <a:tr h="647713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datum</a:t>
                      </a:r>
                    </a:p>
                    <a:p>
                      <a:r>
                        <a:rPr lang="cs-CZ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14.11.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</a:rPr>
                        <a:t>individuální prezentace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485429"/>
                  </a:ext>
                </a:extLst>
              </a:tr>
              <a:tr h="6477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10916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E3AAB09-DB2D-45EB-81C1-7DA9C66BD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576778"/>
              </p:ext>
            </p:extLst>
          </p:nvPr>
        </p:nvGraphicFramePr>
        <p:xfrm>
          <a:off x="116543" y="5087457"/>
          <a:ext cx="9610164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0610">
                  <a:extLst>
                    <a:ext uri="{9D8B030D-6E8A-4147-A177-3AD203B41FA5}">
                      <a16:colId xmlns:a16="http://schemas.microsoft.com/office/drawing/2014/main" val="2942724778"/>
                    </a:ext>
                  </a:extLst>
                </a:gridCol>
                <a:gridCol w="1129553">
                  <a:extLst>
                    <a:ext uri="{9D8B030D-6E8A-4147-A177-3AD203B41FA5}">
                      <a16:colId xmlns:a16="http://schemas.microsoft.com/office/drawing/2014/main" val="3036602169"/>
                    </a:ext>
                  </a:extLst>
                </a:gridCol>
                <a:gridCol w="3514165">
                  <a:extLst>
                    <a:ext uri="{9D8B030D-6E8A-4147-A177-3AD203B41FA5}">
                      <a16:colId xmlns:a16="http://schemas.microsoft.com/office/drawing/2014/main" val="1032218968"/>
                    </a:ext>
                  </a:extLst>
                </a:gridCol>
                <a:gridCol w="3897556">
                  <a:extLst>
                    <a:ext uri="{9D8B030D-6E8A-4147-A177-3AD203B41FA5}">
                      <a16:colId xmlns:a16="http://schemas.microsoft.com/office/drawing/2014/main" val="42188349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7208902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datum</a:t>
                      </a:r>
                    </a:p>
                    <a:p>
                      <a:r>
                        <a:rPr lang="cs-CZ" sz="16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21.11.</a:t>
                      </a:r>
                      <a:endParaRPr lang="cs-CZ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</a:rPr>
                        <a:t>skupinové prezentace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téma a jména týmu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2. téma a jména týmu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222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1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369</TotalTime>
  <Words>30</Words>
  <Application>Microsoft Office PowerPoint</Application>
  <PresentationFormat>Širokoúhlá obrazovka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Wingdings 2</vt:lpstr>
      <vt:lpstr>Dividenda</vt:lpstr>
      <vt:lpstr>ROZPIS prezentací na semináře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79</cp:revision>
  <cp:lastPrinted>2018-02-12T08:12:35Z</cp:lastPrinted>
  <dcterms:created xsi:type="dcterms:W3CDTF">2017-12-11T08:34:25Z</dcterms:created>
  <dcterms:modified xsi:type="dcterms:W3CDTF">2023-10-10T07:53:45Z</dcterms:modified>
</cp:coreProperties>
</file>