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8" r:id="rId3"/>
    <p:sldId id="309" r:id="rId4"/>
    <p:sldId id="310" r:id="rId5"/>
    <p:sldId id="294" r:id="rId6"/>
    <p:sldId id="297" r:id="rId7"/>
    <p:sldId id="311" r:id="rId8"/>
    <p:sldId id="298" r:id="rId9"/>
    <p:sldId id="312" r:id="rId10"/>
    <p:sldId id="299" r:id="rId11"/>
    <p:sldId id="301" r:id="rId12"/>
    <p:sldId id="302" r:id="rId13"/>
    <p:sldId id="303" r:id="rId14"/>
    <p:sldId id="305" r:id="rId15"/>
    <p:sldId id="31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1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altLang="cs-CZ" b="1" dirty="0"/>
              <a:t>Principy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7315200" cy="4267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uplatnění práva na práci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Občanský princip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konstruktivního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individuálního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aktivního přístupu uživatele služeb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77868" cy="507703"/>
          </a:xfrm>
        </p:spPr>
        <p:txBody>
          <a:bodyPr/>
          <a:lstStyle/>
          <a:p>
            <a:r>
              <a:rPr lang="cs-CZ" altLang="cs-CZ" b="1" dirty="0"/>
              <a:t>Podporované zaměstnávání ve světě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Nejúspěšnější průkopníci – skandinávské státy (Norsko, Švédsko, Finsko - granty)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Evropa (Německo, Maďarsko, Slovensko)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Zastřešující organizace: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Evropská unie pro podporované zaměstnávání (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EUSE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Světová asociace pro podporované zaměstnávání (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/>
          <a:lstStyle/>
          <a:p>
            <a:r>
              <a:rPr lang="cs-CZ" altLang="cs-CZ" b="1" dirty="0"/>
              <a:t>Podporované zaměstnávání v České republice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71552"/>
            <a:ext cx="76200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Služba poskytována výhradně nevládními organizacemi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Vznik v Praze roku 1995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roku 2000 rozšíření do dalších regionů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Nadnárodní projekty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PALMIF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21008" cy="507703"/>
          </a:xfrm>
        </p:spPr>
        <p:txBody>
          <a:bodyPr/>
          <a:lstStyle/>
          <a:p>
            <a:r>
              <a:rPr lang="cs-CZ" altLang="cs-CZ" sz="2000" b="1" dirty="0"/>
              <a:t>Cílová skupina uživatelů služeb podporovaného zaměstnávání</a:t>
            </a:r>
            <a:endParaRPr lang="cs-CZ" sz="20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71552"/>
            <a:ext cx="76200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závislostí na návykových látkách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bez domova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vracející se z výkonu trestu odnětí svobody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dlouhodobě nezaměstnané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altLang="cs-CZ" b="1" dirty="0"/>
              <a:t>Rozpoznávací znaky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Hlavním cílem podporovaného zaměstnávání je umožnit lidem z cílové skupiny získat a udržet si takové zaměstnání na otevřeném trhu práce, které odpovídá jejich zájmům, schopnostem, nadání i osobním možnostem.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Zaměstnání je na otevřeném trhu práce.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Poskytovaná podpora je individuální, zaměřená na potřeby konkrétního člověka a zaměstnavatele.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Časové omezení.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317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prevenci zajišťují sociální služby ve spolupráci s ostatními veřejnými institucemi (Policie ČR, všechny typy škol, zdravotnická zařízení apod.). Jde o služby pobytové, terénní a ambulantní.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Podporované zaměstnávání je jedním z nástrojů sociální prevence. Jde o zaměstnávání osob se zdravotním nebo sociálním znevýhodněním. Principem podporovaného zaměstnávání je uplatnění žadatele na vybrané pracovní místo po vzájemné dohodě se zaměstnavatelem a především pomoc během adaptace na </a:t>
            </a:r>
            <a:r>
              <a:rPr lang="cs-CZ" sz="1500" b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pracovní prostředí.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>
                <a:solidFill>
                  <a:schemeClr val="bg1"/>
                </a:solidFill>
              </a:rPr>
              <a:t>Sociální prevence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prevence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Služby sociální prevence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Sociální prevence v nezaměstnanosti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Podporované zaměstnávání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7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exkluze a </a:t>
            </a:r>
            <a:r>
              <a:rPr lang="cs-CZ" sz="3000" b="1" cap="all">
                <a:solidFill>
                  <a:schemeClr val="bg1">
                    <a:lumMod val="95000"/>
                  </a:schemeClr>
                </a:solidFill>
              </a:rPr>
              <a:t>sociální inkluze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Seznámit se základními druhy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služby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Představit podporované zaměstnávání jako jeden z nástrojů sociální prevence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   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  <p:extLst>
      <p:ext uri="{BB962C8B-B14F-4D97-AF65-F5344CB8AC3E}">
        <p14:creationId xmlns:p14="http://schemas.microsoft.com/office/powerpoint/2010/main" val="200419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b="1" dirty="0"/>
              <a:t>Sociální prevence - typy sociálních služeb</a:t>
            </a:r>
            <a:endParaRPr lang="cs-CZ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571472" y="928676"/>
            <a:ext cx="7384904" cy="3352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Pobytové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Azylové domy, Domy na půl cesty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zabránit bezdomovectví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Ambulantní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dluhové poradenství, krizová intervence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zabránit zadlužení, domácímu násilí apod.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Terénní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 drogová problematika,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streetwork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protidrogová prevence, riziko infekčních nemocí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Služby 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4282" y="785800"/>
            <a:ext cx="76200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Ranná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Telefonická 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Tlumočnické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Domy na půl cesty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denní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zařízení pro děti a mládež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Noclehárny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následné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rodiny s dětmi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seniory a 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terapeutické dílny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Terapeutické komunity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 programy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rehabilitace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77802" cy="507703"/>
          </a:xfrm>
        </p:spPr>
        <p:txBody>
          <a:bodyPr/>
          <a:lstStyle/>
          <a:p>
            <a:r>
              <a:rPr lang="cs-CZ" altLang="cs-CZ" b="1" dirty="0"/>
              <a:t>Podporované zaměstnávání - definice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Podporované zaměstnávání je časově omezená služba určená lidem, kteří chtějí získat a udržet si placené zaměstnání v běžném pracovním prostředí.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Jejich schopnosti získat a zachovat si zaměstnání jsou přitom z různých důvodů omezeny do té míry, že potřebují individuální osobní podporu poskytovanou před nástupem do práce i po něm.</a:t>
            </a:r>
          </a:p>
        </p:txBody>
      </p:sp>
    </p:spTree>
    <p:extLst>
      <p:ext uri="{BB962C8B-B14F-4D97-AF65-F5344CB8AC3E}">
        <p14:creationId xmlns:p14="http://schemas.microsoft.com/office/powerpoint/2010/main" val="413606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Podporované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03598"/>
            <a:ext cx="8072494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Smyslem podporovaného zaměstnávání je vyrovnání příležitostí pro pracovní uplatnění lidí, kteří z důvodu zdravotního postižení nebo jiných znevýhodňujících faktorů mají ztížený přístup na otevřený trh práce a v důsledku toho mohou být nebo jsou omezeni ve svém společenském uplatnění.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zaměstnávání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Zároveň podporované zaměstnávání představuje významnou službu zaměstnavateli, kterému poskytuje potřebnou podporu, aby mohl takového člověka zaměstnat.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Základním principem podporovaného zaměstnávání je tedy vzájemná oboustranná výhoda. To znamená, že nabídka uchazeče o práci odpovídá potřebám zaměstnavatele a naopak.</a:t>
            </a:r>
          </a:p>
        </p:txBody>
      </p:sp>
    </p:spTree>
    <p:extLst>
      <p:ext uri="{BB962C8B-B14F-4D97-AF65-F5344CB8AC3E}">
        <p14:creationId xmlns:p14="http://schemas.microsoft.com/office/powerpoint/2010/main" val="3408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743</Words>
  <Application>Microsoft Office PowerPoint</Application>
  <PresentationFormat>Předvádění na obrazovce (16:9)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prevence</vt:lpstr>
      <vt:lpstr>Sociální prevence - typy sociálních služeb</vt:lpstr>
      <vt:lpstr>Služby sociální prevence</vt:lpstr>
      <vt:lpstr>Podporované zaměstnávání - definice</vt:lpstr>
      <vt:lpstr>Podporované zaměstnávání</vt:lpstr>
      <vt:lpstr>Podporované zaměstnávání</vt:lpstr>
      <vt:lpstr>Principy podporovaného zaměstnávání</vt:lpstr>
      <vt:lpstr>Podporované zaměstnávání ve světě</vt:lpstr>
      <vt:lpstr>Podporované zaměstnávání v České republice</vt:lpstr>
      <vt:lpstr>Cílová skupina uživatelů služeb podporovaného zaměstnávání</vt:lpstr>
      <vt:lpstr>Rozpoznávací znaky podporovaného zaměstnávání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109</cp:revision>
  <cp:lastPrinted>2018-03-27T09:30:31Z</cp:lastPrinted>
  <dcterms:created xsi:type="dcterms:W3CDTF">2016-07-06T15:42:34Z</dcterms:created>
  <dcterms:modified xsi:type="dcterms:W3CDTF">2023-10-11T08:40:47Z</dcterms:modified>
</cp:coreProperties>
</file>