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9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1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26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50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69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13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42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15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71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7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11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68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6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7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50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9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3CAC29-6D74-486B-80A3-9D26F6BE0DA7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4DC9-DA23-48DD-9A28-C9C24F1B9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912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KOMUNITNÍ PLÁNOVÁNÍ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7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a pojmy komunitního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i="1" dirty="0" smtClean="0"/>
              <a:t>Komunita je skupina lidí, kteří spolu něco sdílejí</a:t>
            </a:r>
          </a:p>
          <a:p>
            <a:r>
              <a:rPr lang="cs-CZ" b="1" dirty="0" smtClean="0"/>
              <a:t>Teritoriální komunita </a:t>
            </a:r>
            <a:r>
              <a:rPr lang="cs-CZ" dirty="0" smtClean="0"/>
              <a:t>(sídelní, ekologická) – jde o skupinu osob, které žijí v určitém vymezeném prostoru.</a:t>
            </a:r>
          </a:p>
          <a:p>
            <a:r>
              <a:rPr lang="cs-CZ" b="1" dirty="0" smtClean="0"/>
              <a:t>Zájmová komunita </a:t>
            </a:r>
            <a:r>
              <a:rPr lang="cs-CZ" dirty="0" smtClean="0"/>
              <a:t>(morální, psychická, spirituální) – skupina lidí, kteří mají společné zájmy, myšlenky a ideje.</a:t>
            </a:r>
          </a:p>
          <a:p>
            <a:r>
              <a:rPr lang="cs-CZ" b="1" dirty="0" smtClean="0"/>
              <a:t>Terapeutická komunita </a:t>
            </a:r>
            <a:r>
              <a:rPr lang="cs-CZ" dirty="0" smtClean="0"/>
              <a:t>– specifická forma organizace léčebné instituce, která umožňuje otevřenou komunikaci všech členů instituce včetně pacientů a jejich spolurozhodování a podílení se na léčbě.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90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komunity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Identita a sounáležitost</a:t>
            </a:r>
          </a:p>
          <a:p>
            <a:r>
              <a:rPr lang="cs-CZ" dirty="0" smtClean="0"/>
              <a:t>Prostředí</a:t>
            </a:r>
          </a:p>
          <a:p>
            <a:r>
              <a:rPr lang="cs-CZ" dirty="0" smtClean="0"/>
              <a:t>Řešení konfliktů</a:t>
            </a:r>
          </a:p>
          <a:p>
            <a:r>
              <a:rPr lang="cs-CZ" dirty="0" smtClean="0"/>
              <a:t>Přijímání rozhodnutí</a:t>
            </a:r>
          </a:p>
          <a:p>
            <a:r>
              <a:rPr lang="cs-CZ" dirty="0" smtClean="0"/>
              <a:t>Vedení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585912"/>
            <a:ext cx="2686050" cy="1704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756" y="714374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0" y="3711574"/>
            <a:ext cx="2857500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756" y="2840036"/>
            <a:ext cx="2619375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131" y="4965698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„komunita“ nelze jednoznačně definovat. Ze sociologického hlediska jde o skupinu lidí, kteří sdílejí teritorium nebo zájmy či způsob života. Z psychologického hle-diska jde o skupinu lidí, kteří sdílejí způsoby interakce, spolupráce a sounáležitosti, které mají společné znaky (způsoby komunikace, chování, apod.)</a:t>
            </a:r>
          </a:p>
          <a:p>
            <a:r>
              <a:rPr lang="cs-CZ" dirty="0" smtClean="0"/>
              <a:t>Obecně lze komunitu definovat jako skupinu lidí, kteří něco sdílejí. Komunita je </a:t>
            </a:r>
            <a:r>
              <a:rPr lang="cs-CZ" dirty="0" err="1" smtClean="0"/>
              <a:t>charak-terizována</a:t>
            </a:r>
            <a:r>
              <a:rPr lang="cs-CZ" dirty="0" smtClean="0"/>
              <a:t> svou identitou a sounáležitostí, prostředím, způsobem řešení konfliktů, přijímá-ním rozhodnutí a způsobem vedení.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5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Komunitní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Metoda, ve které jsou jednotlivci, skupiny a organizace zapojeny do plánované činnosti s cílem ovlivnit společné problémy.</a:t>
            </a:r>
          </a:p>
          <a:p>
            <a:r>
              <a:rPr lang="cs-CZ" dirty="0" smtClean="0"/>
              <a:t>Metoda řešení sociálních problémů prostřednictvím podpory společenství – komunit, v místech, kde lidé žijí a kde problémy vznikají.</a:t>
            </a:r>
          </a:p>
          <a:p>
            <a:r>
              <a:rPr lang="cs-CZ" dirty="0" smtClean="0"/>
              <a:t>Metoda směřující k vyvolání a podporování změny v rámci místního společenství.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43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53" y="365125"/>
            <a:ext cx="11403917" cy="41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Sedm etap komunitní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114424"/>
            <a:ext cx="11277600" cy="5743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Sledujeme, zjišťujeme, odhalujeme problémy</a:t>
            </a:r>
          </a:p>
          <a:p>
            <a:r>
              <a:rPr lang="cs-CZ" b="1" dirty="0" smtClean="0"/>
              <a:t>Monitoring</a:t>
            </a:r>
            <a:r>
              <a:rPr lang="cs-CZ" dirty="0" smtClean="0"/>
              <a:t>, porozumění komunitě a jejím sociálním problémům (průběžné sledování lokality s cílem včasného odhalení problémů a získání co nejvíce informací. Může mít charakter sběru a vyhodnocování informací).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Pochopení a porozumění komunity</a:t>
            </a:r>
          </a:p>
          <a:p>
            <a:r>
              <a:rPr lang="cs-CZ" b="1" dirty="0" smtClean="0"/>
              <a:t>Porozumění</a:t>
            </a:r>
            <a:r>
              <a:rPr lang="cs-CZ" dirty="0" smtClean="0"/>
              <a:t> systému sociálních služeb v komunitě (jejich propojení).</a:t>
            </a:r>
          </a:p>
          <a:p>
            <a:r>
              <a:rPr lang="cs-CZ" b="1" dirty="0" smtClean="0"/>
              <a:t>Výzkum a analýza</a:t>
            </a:r>
            <a:r>
              <a:rPr lang="cs-CZ" dirty="0" smtClean="0"/>
              <a:t>, příprava intervence – zásahu – na makroúrovni (pokud se během průběžného monitoringu začíná projevovat nějaká nesrovnalost, je k jejímu hlubšímu pochopení možno využít výzkum – dotazník, expertní rozhovor aj.).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Dodatečné sbírání informací - analýza</a:t>
            </a:r>
          </a:p>
          <a:p>
            <a:r>
              <a:rPr lang="cs-CZ" b="1" dirty="0" smtClean="0"/>
              <a:t>Projektování</a:t>
            </a:r>
            <a:r>
              <a:rPr lang="cs-CZ" dirty="0" smtClean="0"/>
              <a:t>, rozvoj intervenční strategie (navržení projektu, jehož cílem má být odstranění nebo zmírnění problému – identifikace problému lokality, cíle projektu, zdroje, které budou při jeho realizaci využity a konkretizuje se prováděcí plán, zjednodušeně řečeno - problém – cíl - výsledek).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Identifikace problému, stanovení cílů</a:t>
            </a:r>
          </a:p>
          <a:p>
            <a:r>
              <a:rPr lang="cs-CZ" b="1" dirty="0" smtClean="0"/>
              <a:t>Výběr vhodné strategie </a:t>
            </a:r>
            <a:r>
              <a:rPr lang="cs-CZ" dirty="0" smtClean="0"/>
              <a:t>a vhodných metod a technik.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Jak to provedeme</a:t>
            </a:r>
          </a:p>
          <a:p>
            <a:r>
              <a:rPr lang="cs-CZ" b="1" dirty="0" smtClean="0"/>
              <a:t>Implementace</a:t>
            </a:r>
            <a:r>
              <a:rPr lang="cs-CZ" dirty="0" smtClean="0"/>
              <a:t> (provedení, uskutečnění) – jde o vlastní realizaci plánu.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Realizujeme plán</a:t>
            </a:r>
          </a:p>
          <a:p>
            <a:r>
              <a:rPr lang="cs-CZ" b="1" dirty="0" smtClean="0"/>
              <a:t>Hodnocení</a:t>
            </a:r>
            <a:r>
              <a:rPr lang="cs-CZ" dirty="0" smtClean="0"/>
              <a:t> – evaluace (hodnotící výzkum) uskutečněné intervence – má přinést informaci o efektivitě daného programu.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Zhodnocení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Komunitní práci lze charakterizovat jako součást sociální práce nebo jednu z jejich forem. </a:t>
            </a:r>
          </a:p>
          <a:p>
            <a:r>
              <a:rPr lang="cs-CZ" dirty="0" smtClean="0"/>
              <a:t>Cílem komunitní práce je studium sociálních potřeb a problémů lokality, zpracování návrhů řešení potřeb a problémů, zajištění podpory pro navrhovaná řešení (podpora např. města, regionu) a integrace všech dostupných prostředků komunity k realizaci komunitního projektu. </a:t>
            </a:r>
          </a:p>
          <a:p>
            <a:r>
              <a:rPr lang="cs-CZ" dirty="0" smtClean="0"/>
              <a:t>Komunitní práce je realizována prostřednictvím komunitních koalic, organizací, komunitních škol a komunitních akcí.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67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507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KOMUNITNÍ PLÁNOVÁNÍ</vt:lpstr>
      <vt:lpstr>Definice a pojmy komunitního plánování</vt:lpstr>
      <vt:lpstr>Charakteristika komunity</vt:lpstr>
      <vt:lpstr>Shrnutí</vt:lpstr>
      <vt:lpstr>Komunitní práce</vt:lpstr>
      <vt:lpstr>Prezentace aplikace PowerPoint</vt:lpstr>
      <vt:lpstr>Sedm etap komunitní práce</vt:lpstr>
      <vt:lpstr>SHRNUTÍ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KOMUNITNÍ PLÁNOVÁNÍ</dc:title>
  <dc:creator>buryova</dc:creator>
  <cp:lastModifiedBy>buryova</cp:lastModifiedBy>
  <cp:revision>6</cp:revision>
  <dcterms:created xsi:type="dcterms:W3CDTF">2023-11-13T10:12:35Z</dcterms:created>
  <dcterms:modified xsi:type="dcterms:W3CDTF">2023-11-13T11:07:40Z</dcterms:modified>
</cp:coreProperties>
</file>