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39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594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443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2235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2494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5739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076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49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670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66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77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83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491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75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34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73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06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E73802-CA01-417D-B41A-62906F9AD31F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F7A631C-5FBF-46D4-9415-B1BCFEB46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371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Komunitní plánování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1100" y="3602038"/>
            <a:ext cx="9486900" cy="2405062"/>
          </a:xfrm>
        </p:spPr>
        <p:txBody>
          <a:bodyPr>
            <a:normAutofit/>
          </a:bodyPr>
          <a:lstStyle/>
          <a:p>
            <a:pPr algn="just"/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 České republice se metoda komunitního plánování prosazuje do praxe zejména v sektoru sociálních služeb v souvislosti s reformou v letech 1999 – 2001 a v návaznosti na přípravu zákona o sociálních službách. V letech 2005 – 2007 byly zpracovány metodiky komunitního plánování a proškoleni odborníci pro podporu procesů komunitního plánování sociál-</a:t>
            </a:r>
            <a:r>
              <a:rPr lang="cs-CZ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ních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služeb na místní úrovni.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222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4700" y="631824"/>
            <a:ext cx="10515600" cy="5680075"/>
          </a:xfrm>
        </p:spPr>
        <p:txBody>
          <a:bodyPr>
            <a:normAutofit/>
          </a:bodyPr>
          <a:lstStyle/>
          <a:p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Komunitní plánování je v užším pojetí chápáno jako přímé vyjednávání o podobě a koordinaci místních sociálních služeb mezi: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zadavateli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(zástupci, kteří rozhodují o distribuci veřejných prostředků na sociální služby),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poskytovateli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(zástupci organizací, poskytující sociální služby) a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obyvateli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daného území, kteří jsou nebo chtějí být do rozhodování zapojeni (stávající či potencionální uživatelé sociálních služeb, pečující osoby apod.). </a:t>
            </a:r>
          </a:p>
          <a:p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Dodržení principů zastoupení zadavatelů, poskytovatelů a občanů nebo uživatelů je označována jako </a:t>
            </a:r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triáda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754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 komunitního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Přípravná fáze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vznik základního členění, zapojení významných aktérů, vzdělávání, politická podpora, rozvaha a plánování materiálních a personál-</a:t>
            </a:r>
            <a:r>
              <a:rPr lang="cs-CZ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ních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zdrojů.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Analyticko-popisná fáze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zjišťování a shromažďování potřebných poznatků – počet a specializace sociálních služeb, sociodemografická analýza, potřeby občanů apod.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Plánovací fáze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formulace priorit pro stanovené období, dlouhodobý výhled rozvoje služeb, vize přiměřeného systému služeb.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Realizační fáze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konkrétní aktivity, sestavení plánu rozvoje sociálních služeb, útlum neefektivních sociálních služeb, dohody o spolupráci jednotlivých subjektů sociálních služeb.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38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komunitního plánování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Princip triády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účast všech subjektů na rozhodování (zadavatel, poskytovatel, veřejnost-uživatelé).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Princip rovnosti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postavení všech účastníků v procesu je rovnocenné.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Princip skutečných potřeb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distribuce statků (lokálních sociálních služeb) je koncipována s ohledem na potřeby občanů.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Princip dohody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podstatou rozhodování o nastavení priorit je shoda všech klíčových aktérů.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Princip vše je veřejné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veškeré informace a plány jsou k dispozici </a:t>
            </a:r>
          </a:p>
          <a:p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veřejnosti. </a:t>
            </a:r>
          </a:p>
          <a:p>
            <a:r>
              <a:rPr lang="cs-CZ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Princip dosažitelnosti řešení </a:t>
            </a:r>
            <a:r>
              <a:rPr lang="cs-CZ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plánované aktivity a změny v sociálních službách </a:t>
            </a:r>
            <a:r>
              <a:rPr lang="cs-CZ" b="0" i="0" u="none" strike="noStrike" baseline="0" dirty="0" smtClean="0">
                <a:solidFill>
                  <a:srgbClr val="000000"/>
                </a:solidFill>
              </a:rPr>
              <a:t>jsou realizovatelné. </a:t>
            </a:r>
          </a:p>
          <a:p>
            <a:endParaRPr lang="cs-CZ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782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občanů s veřejnou správou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Napětí a priority</a:t>
            </a:r>
          </a:p>
          <a:p>
            <a:r>
              <a:rPr lang="cs-CZ" b="1" dirty="0" smtClean="0"/>
              <a:t>Informovanost</a:t>
            </a:r>
          </a:p>
          <a:p>
            <a:r>
              <a:rPr lang="cs-CZ" b="1" dirty="0" smtClean="0"/>
              <a:t>Spolupráce</a:t>
            </a:r>
          </a:p>
          <a:p>
            <a:r>
              <a:rPr lang="cs-CZ" b="1" dirty="0" smtClean="0"/>
              <a:t>Participace</a:t>
            </a:r>
          </a:p>
          <a:p>
            <a:r>
              <a:rPr lang="cs-CZ" b="1" dirty="0" smtClean="0"/>
              <a:t>Ochota měnit strukturu sociálních služeb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120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34302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Komunitní plánování je chápáno jako přímé vyjednávání o podobě a koordinaci místních sociálních služeb mezi 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zadavateli </a:t>
            </a:r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(zástupci, kteří rozhodují o distribuci veřejných prostředků na sociální služby), 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poskytovateli </a:t>
            </a:r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(zástupci organizací, poskytující sociální služby) a 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obyvateli </a:t>
            </a:r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daného území, kteří jsou nebo chtějí být do rozhodování zapojeni (stávající či potencionální uživatelé sociálních služeb, pečující osoby apod.). Dodržení principů zastoupení zadavatelů, poskytovatelů a občanů nebo uživatelů je označována jako 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triáda</a:t>
            </a:r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Komunitní plánování má fázi 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přípravnou, analyticko-popisnou, plánovací </a:t>
            </a:r>
            <a:r>
              <a:rPr lang="cs-CZ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realizační. </a:t>
            </a:r>
          </a:p>
          <a:p>
            <a:pPr algn="just"/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Výstupem komunitního plánování je </a:t>
            </a:r>
            <a:r>
              <a:rPr lang="cs-CZ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komunitní plán</a:t>
            </a:r>
            <a:r>
              <a:rPr lang="cs-CZ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který je aktuální na další čtyřleté období.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6311037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448</Words>
  <Application>Microsoft Office PowerPoint</Application>
  <PresentationFormat>Širokoúhlá obrazovka</PresentationFormat>
  <Paragraphs>30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Century Gothic</vt:lpstr>
      <vt:lpstr>Times New Roman</vt:lpstr>
      <vt:lpstr>Wingdings 3</vt:lpstr>
      <vt:lpstr>Řez</vt:lpstr>
      <vt:lpstr>Komunitní plánování</vt:lpstr>
      <vt:lpstr>Prezentace aplikace PowerPoint</vt:lpstr>
      <vt:lpstr>Organizace komunitního plánování</vt:lpstr>
      <vt:lpstr>Principy komunitního plánování</vt:lpstr>
      <vt:lpstr>Spolupráce občanů s veřejnou správou</vt:lpstr>
      <vt:lpstr>Shrnutí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Komunitní plánování</dc:title>
  <dc:creator>buryova</dc:creator>
  <cp:lastModifiedBy>buryova</cp:lastModifiedBy>
  <cp:revision>3</cp:revision>
  <dcterms:created xsi:type="dcterms:W3CDTF">2023-12-04T10:36:39Z</dcterms:created>
  <dcterms:modified xsi:type="dcterms:W3CDTF">2023-12-04T14:06:27Z</dcterms:modified>
</cp:coreProperties>
</file>