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B7EE76-F0C8-4F64-807F-5D7E5F2084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8F091F0-DF64-4399-8A4C-DD5E133389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BC208D-F7EA-4C97-A66C-5994A9768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F3FD0-FFE8-4293-851E-7D91E6BF2D53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9433AE-84A2-4194-A4E6-39FD49762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C6530C-E2D5-4D74-9F91-B2286D7C4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E9723-DA7F-4D1E-A3AE-59DFBE2123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1668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210839-BEAC-4D2C-A293-238DE3C63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00794EF-A508-4919-A4B9-1C26EAB329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75AF08-5D4B-4C13-ADA2-8C6DAFD1A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F3FD0-FFE8-4293-851E-7D91E6BF2D53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95461B-BF60-437F-9899-3BF622291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78E6AE-0DAA-4951-A222-79E5740F9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E9723-DA7F-4D1E-A3AE-59DFBE2123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0379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E09FE2F-12DE-41D8-913C-20F27F3A59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0A3ADCA-96AA-49B4-80C8-60A66FD5E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CC0FDC-C3A7-47AF-AA8F-887918086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F3FD0-FFE8-4293-851E-7D91E6BF2D53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5329D56-27C8-46E9-A645-1EDB3CC1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F1D6EDC-3D4D-4137-9769-B3A717549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E9723-DA7F-4D1E-A3AE-59DFBE2123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4771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EEC425-9D97-4AEE-933F-393BFC6CA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D7E00E-E5C6-4B24-849F-3C02E27F7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36D24D-2871-40D2-8BDC-27DDE30A8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F3FD0-FFE8-4293-851E-7D91E6BF2D53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45233C-6F11-4440-B023-6DEF8606F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7BED1B-5C1E-407D-A06B-263570586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E9723-DA7F-4D1E-A3AE-59DFBE2123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9217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E1FACA-FD78-477D-8031-51443F0AB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9D890D4-9AF7-4C40-8CCD-E4DD6E479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E3FFD0-1B15-4110-8D84-D7DFC6F4E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F3FD0-FFE8-4293-851E-7D91E6BF2D53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F0F9BC-EDB3-4ED6-B350-4776A14C4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241CAF-7B53-43B0-B8C1-BD6C9E49A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E9723-DA7F-4D1E-A3AE-59DFBE2123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404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AF85B6-004F-44C8-B5E7-7365E01D7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90ED0D-C649-444C-931F-F05C7C36FF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BB21E11-CDFA-4747-A1F1-BA66CAF952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CBA2B68-BDF1-4C2C-AF3B-44066D38E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F3FD0-FFE8-4293-851E-7D91E6BF2D53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5AB18DA-757F-4817-A011-1B1B90D40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712BE97-A60E-4A1E-AE8E-CEEBB6B66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E9723-DA7F-4D1E-A3AE-59DFBE2123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662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4C64E0-64A2-461C-81D6-542FB75BB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EEA6DD6-7E4B-45B7-AE84-545065D108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88ABBAA-D7DA-474A-AB9A-0C2CD28B40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F9EF141-9146-46F6-8BA1-8241425E32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9E2456E-780D-4917-96E1-256DC2E13F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952B4C4-3586-46C7-8073-8780DFC46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F3FD0-FFE8-4293-851E-7D91E6BF2D53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F1DFBB3-2BC8-4C0A-920A-1461683DB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B03F663-4156-48C5-B493-CEA4E0919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E9723-DA7F-4D1E-A3AE-59DFBE2123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7624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F8A525-FA15-41CB-916F-506E64652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87680D1-C2E4-44F1-949F-8958C340E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F3FD0-FFE8-4293-851E-7D91E6BF2D53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83F396F-4BDC-48E2-BFC8-F4D35129F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8442117-9EFB-490B-BA35-5480A2257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E9723-DA7F-4D1E-A3AE-59DFBE2123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117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DB60C89-A909-4D8B-87BC-741C0AEC1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F3FD0-FFE8-4293-851E-7D91E6BF2D53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97A0681-7EF4-4608-B634-F2EE631D0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4A0A898-12B1-40CD-AB73-5E1BBCDEB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E9723-DA7F-4D1E-A3AE-59DFBE2123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2539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5DEF0D-98E3-470D-8AF8-FF8E2FE61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0CC10C-E633-47F4-85FA-CCAF361E9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EA610D7-F020-488F-929D-64D63FB33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8B6CB35-2ACB-4E5F-B3FA-85D3124AC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F3FD0-FFE8-4293-851E-7D91E6BF2D53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1CB6130-C726-47B3-9171-EFEF1093B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2A3FF83-0C77-4E7E-B6A5-79FA13F8C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E9723-DA7F-4D1E-A3AE-59DFBE2123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4300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A96267-CD33-4A23-9960-CF3DD6F3C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FD85160-DC1D-4FF2-AC0D-DF1CDF1DDD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B800ADB-081A-45AD-9A78-CBE1F8DAEE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6B390D2-916C-4FD7-ACB9-C8BE224EB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F3FD0-FFE8-4293-851E-7D91E6BF2D53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45ED657-9A0D-413E-B93B-C7B6C2041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6C9217-578C-4672-9891-B7799647D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E9723-DA7F-4D1E-A3AE-59DFBE2123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3297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EBD752F-CFB0-404A-92D1-257DC7093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DE52DE6-470A-4448-A736-E2C700321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76FDD5-27C7-4576-8AAE-9A8E9B9F27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F3FD0-FFE8-4293-851E-7D91E6BF2D53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34776E6-B37D-4A91-8731-BE38E4E7E4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0119E1-74C7-48AB-8AE3-0FDDB10475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E9723-DA7F-4D1E-A3AE-59DFBE2123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3245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teams.microsoft.com/l/team/19%3a27aEyNuvdM-Ac62CbKjsf7VoIgcRtrzABY0u9HMMfj41%40thread.tacv2/conversations?groupId=31b20216-b592-494b-9edb-8e564626a391&amp;tenantId=a6363da9-944b-4aae-abf8-3478e529ad2f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9C12C0-EE67-4353-9EF1-9FF7E0CC9F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6888" y="392521"/>
            <a:ext cx="9144000" cy="2387600"/>
          </a:xfrm>
        </p:spPr>
        <p:txBody>
          <a:bodyPr/>
          <a:lstStyle/>
          <a:p>
            <a:r>
              <a:rPr lang="cs-CZ" dirty="0"/>
              <a:t>Seminární práce (5-10 stran)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0142C1F-812E-4AE2-88E2-71CEF3634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016876"/>
          </a:xfrm>
        </p:spPr>
        <p:txBody>
          <a:bodyPr>
            <a:normAutofit/>
          </a:bodyPr>
          <a:lstStyle/>
          <a:p>
            <a:r>
              <a:rPr lang="cs-CZ" dirty="0"/>
              <a:t>2/11/2023 – přibližné téma</a:t>
            </a:r>
          </a:p>
          <a:p>
            <a:r>
              <a:rPr lang="cs-CZ" dirty="0"/>
              <a:t>30/11/2023 – definitivní téma </a:t>
            </a:r>
          </a:p>
          <a:p>
            <a:r>
              <a:rPr lang="cs-CZ" dirty="0"/>
              <a:t>31/12/2023 – DDL na odevzdání</a:t>
            </a:r>
          </a:p>
          <a:p>
            <a:endParaRPr lang="cs-CZ" dirty="0"/>
          </a:p>
          <a:p>
            <a:r>
              <a:rPr lang="cs-CZ" dirty="0"/>
              <a:t>Odevzdání do Teamsu – třída Financování mezinárodního podnikání:</a:t>
            </a:r>
          </a:p>
          <a:p>
            <a:r>
              <a:rPr lang="cs-CZ" sz="1200" dirty="0">
                <a:hlinkClick r:id="rId2"/>
              </a:rPr>
              <a:t>https://teams.microsoft.com/l/team/19%3a27aEyNuvdM-Ac62CbKjsf7VoIgcRtrzABY0u9HMMfj41%40thread.tacv2/conversations?groupId=31b20216-b592-494b-9edb-8e564626a391&amp;tenantId=a6363da9-944b-4aae-abf8-3478e529ad2f</a:t>
            </a:r>
            <a:endParaRPr lang="cs-CZ" sz="1200" dirty="0"/>
          </a:p>
          <a:p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038501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53</Words>
  <Application>Microsoft Office PowerPoint</Application>
  <PresentationFormat>Širokoúhlá obrazovka</PresentationFormat>
  <Paragraphs>7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Seminární práce (5-10 stran)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Seminární práce (5-10 strán)</dc:title>
  <dc:creator>student</dc:creator>
  <cp:lastModifiedBy>Jana Šimáková</cp:lastModifiedBy>
  <cp:revision>6</cp:revision>
  <dcterms:created xsi:type="dcterms:W3CDTF">2023-11-02T13:39:29Z</dcterms:created>
  <dcterms:modified xsi:type="dcterms:W3CDTF">2023-11-02T14:31:12Z</dcterms:modified>
</cp:coreProperties>
</file>