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310" r:id="rId29"/>
    <p:sldId id="311" r:id="rId30"/>
    <p:sldId id="283" r:id="rId3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03.09.2022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cfglobal.org/en/powerpoint-tips/simple-rules-for-better-powerpoint-presentations/1/" TargetMode="External"/><Relationship Id="rId7" Type="http://schemas.openxmlformats.org/officeDocument/2006/relationships/hyperlink" Target="https://www.teachucomp.com/slide-transition-animation-in-powerpoint-tutorial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upport.office.com/en-us/article/animation-basics-for-your-presentation-4fbc7d35-3548-431a-a871-709945f9352c" TargetMode="External"/><Relationship Id="rId5" Type="http://schemas.openxmlformats.org/officeDocument/2006/relationships/hyperlink" Target="https://www.windowscentral.com/how-create-animations-powerpoint-2016" TargetMode="External"/><Relationship Id="rId4" Type="http://schemas.openxmlformats.org/officeDocument/2006/relationships/hyperlink" Target="https://learn.filtered.com/blog/the-principles-of-slide-desig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2364705"/>
            <a:ext cx="6816757" cy="827066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ctr"/>
            <a:r>
              <a:rPr lang="en-GB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Informatics</a:t>
            </a:r>
            <a:endParaRPr lang="en-GB" sz="6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339430" y="3652502"/>
            <a:ext cx="5469147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Creation of </a:t>
            </a:r>
            <a:r>
              <a:rPr lang="en-GB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endParaRPr lang="en-GB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 Suchánek</a:t>
            </a:r>
            <a:endParaRPr lang="en-GB" altLang="cs-CZ" sz="24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GB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Informatics</a:t>
            </a: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33318" y="1302369"/>
            <a:ext cx="524638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Entrance: These control how the object enters the slide. For example, with the Bounce animation the object will "fall" onto the slide and then bounce several times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Emphasis: These animations occur while the object is on the slide, often triggered by a mouse click. For example, you can set an object to spin when you click the mouse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098" y="1455944"/>
            <a:ext cx="4977980" cy="188437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260" y="3813954"/>
            <a:ext cx="4705350" cy="230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80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33318" y="1302369"/>
            <a:ext cx="524638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Exit: These control how the object exits the slide. For example, with the Fade animation the object will simply fade away.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Motion Paths: These are similar to Emphasis effects, except the object moves within the slide along a predetermined path, like a circle.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170" y="1468737"/>
            <a:ext cx="4705350" cy="178117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284" y="3664187"/>
            <a:ext cx="4705350" cy="733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410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22712" y="1564800"/>
            <a:ext cx="524638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 the object you want to animate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Animations tab, click the More drop-down arrow in the Animation group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drop-down menu of animation effects will appear. Select the desired effect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284" y="1564800"/>
            <a:ext cx="6010275" cy="11049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284" y="2818467"/>
            <a:ext cx="5589628" cy="330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98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19197" y="1055845"/>
            <a:ext cx="524638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 will apply to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object.*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 will have a small number next to it to show that it has 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animation.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Slide pane, a star symbol also will appear next to the slide.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bottom of the menu, you can access even more effects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4985" y="1009408"/>
            <a:ext cx="4453585" cy="1983292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194" y="3059742"/>
            <a:ext cx="4053240" cy="3144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55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19197" y="1375019"/>
            <a:ext cx="524638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effects will have options you can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with the Fly In effect you can control which direction the object comes from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options can be accessed from the Effect Options command in the Animation group.*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284" y="1313867"/>
            <a:ext cx="4296314" cy="4346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90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19196" y="1996121"/>
            <a:ext cx="9846237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select a new animation from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menu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Animation group, it will replace the object's current animation. 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you'll sometimes want to place more than one animation on an object, like an Entrance and an Exit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effect.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this, you'll need to use the Add Animation command, which will allow you to keep your current animations while adding new ones.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66092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19197" y="1375019"/>
            <a:ext cx="524638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 an object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 the Animations tab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Advanced Animation group, click the Add Animation command to view the available animations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 the desired animation effect.*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867" y="1821356"/>
            <a:ext cx="6068412" cy="393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8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19197" y="1375019"/>
            <a:ext cx="524638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reorder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animations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 the number of the effect you want to change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.*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Animations tab, click the Move Earlier or Move Later commands to change the ordering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234" y="1956256"/>
            <a:ext cx="3952875" cy="1571625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590" y="4245502"/>
            <a:ext cx="8063587" cy="1575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7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Animation Pane allows you to view and manage all of the effects that are on the current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slide.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modify and reorder effects directly from the Animation Pane, which is especially useful when you have several effects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.*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Animations tab, click the Animation Pane command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290" y="3942831"/>
            <a:ext cx="8150888" cy="1891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9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Animation Pane will open on the right side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window.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show all of the effects for the current slide in the order in which they will appear.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800" y="2752922"/>
            <a:ext cx="6252174" cy="3435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3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43781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0" cap="none" spc="0" normalizeH="0" baseline="0" dirty="0" smtClean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Outline of the lecture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9182" y="1682474"/>
            <a:ext cx="8280920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Business presentation</a:t>
            </a:r>
            <a:endParaRPr lang="cs-C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endParaRPr lang="cs-C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Slides</a:t>
            </a:r>
            <a:endParaRPr lang="cs-C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endParaRPr lang="cs-C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Animations</a:t>
            </a:r>
            <a:endParaRPr lang="cs-C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Timing</a:t>
            </a:r>
            <a:endParaRPr lang="cs-C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endParaRPr lang="en-GB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5545429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have several animated objects, it may help to rename the objects before reordering them in the Animation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rename them in the Selection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the Selection Pane, click an object, then from the Format tab click Selection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Double-click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name of an object to rename it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1018" y="1559771"/>
            <a:ext cx="5408763" cy="4606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44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598537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Animation Pane, select 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drop-down arrow will appear next to the effect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 the drop-down arrow, then select Effect Options.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 Options dialog box will appear. Click the drop-down menus and select the desired enhancement. You can add a sound to the animation, add an effect after the animation is over, or animate text in a different sequence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9554" y="1009408"/>
            <a:ext cx="2624101" cy="3037225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3660" y="3892606"/>
            <a:ext cx="2611256" cy="2284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42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598537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Effect Options dialog box, select the Timing tab.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here, you can add a delay before the effect starts, change the duration of the effect, and control whether the effect repeats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3264" y="1009408"/>
            <a:ext cx="3505200" cy="306705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542" y="3424687"/>
            <a:ext cx="3102718" cy="2714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43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7443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Simple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rules for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better</a:t>
            </a:r>
            <a:r>
              <a:rPr lang="cs-CZ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presentation*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*https://edu.gcfglobal.org/en/powerpoint-tips/simple-rules-for-better-powerpoint-presentations/1/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Don't read your presentation straight from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slides</a:t>
            </a:r>
            <a:r>
              <a:rPr lang="cs-C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audience can both read and hear, it’s a waste of time for you to simply read your slides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aloud.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audience will zone out and stop listening to what you’re saying, which means they won’t hear any extra information you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include.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Instead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typing out your entire presentation, include only main ideas, keywords, and talking points in your slide show text. Engage your audience by sharing the details out loud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26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7443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Simple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rules for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better</a:t>
            </a:r>
            <a:r>
              <a:rPr lang="cs-CZ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presentation*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*https://edu.gcfglobal.org/en/powerpoint-tips/simple-rules-for-better-powerpoint-presentations/1/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5/5/5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your audience from feeling overwhelmed, you should keep the text on each slide short and to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point.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experts suggest using the 5/5/5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rule: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indent="-41910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five words per line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1" indent="-41910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lines of text per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slide;</a:t>
            </a:r>
          </a:p>
          <a:p>
            <a:pPr lvl="1" indent="-419100" algn="just">
              <a:spcBef>
                <a:spcPts val="60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text-heavy slides in a row.</a:t>
            </a:r>
          </a:p>
        </p:txBody>
      </p:sp>
    </p:spTree>
    <p:extLst>
      <p:ext uri="{BB962C8B-B14F-4D97-AF65-F5344CB8AC3E}">
        <p14:creationId xmlns:p14="http://schemas.microsoft.com/office/powerpoint/2010/main" val="405207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7443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Simple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rules for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better</a:t>
            </a:r>
            <a:r>
              <a:rPr lang="cs-CZ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presentation*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*https://edu.gcfglobal.org/en/powerpoint-tips/simple-rules-for-better-powerpoint-presentations/1/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Don't forget your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audience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be watching your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presentation?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same goofy effects and funny clip art that would entertain a classroom full of middle-school students might make you look unprofessional in front of business colleagues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clients.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lighten up a presentation, but if you use it inappropriately your audience might think you don’t know what you’re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doing.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Know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audience, and tailor your presentation to their tastes and expectations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89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7443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Simple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rules for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better</a:t>
            </a:r>
            <a:r>
              <a:rPr lang="cs-CZ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presentation*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*https://edu.gcfglobal.org/en/powerpoint-tips/simple-rules-for-better-powerpoint-presentations/1/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readable colors and fonts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should be easy to read and pleasant to look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simple fonts and theme colors are always your best bet.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fonts and colors can vary depending on your presentation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setting.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large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room?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text larger than usual so people in the back can read it. Presenting with the lights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on?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on a light background is your best bet for visibility.</a:t>
            </a:r>
          </a:p>
        </p:txBody>
      </p:sp>
    </p:spTree>
    <p:extLst>
      <p:ext uri="{BB962C8B-B14F-4D97-AF65-F5344CB8AC3E}">
        <p14:creationId xmlns:p14="http://schemas.microsoft.com/office/powerpoint/2010/main" val="306165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7443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Simple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rules for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better</a:t>
            </a:r>
            <a:r>
              <a:rPr lang="cs-CZ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presentation*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*https://edu.gcfglobal.org/en/powerpoint-tips/simple-rules-for-better-powerpoint-presentations/1/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Don't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overload your presentation with animations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anyone who’s sat through a presentation while every letter of every paragraph zoomed across the screen can tell you, being inundated with complicated animations and exciting slide transitions can become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irritating.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including effects like this in your presentation, ask yourself: Would this moment in the presentation be equally strong without an added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effect?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unnecessarily delay information? If the answer to either question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yes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maybe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 the effect.</a:t>
            </a:r>
          </a:p>
        </p:txBody>
      </p:sp>
    </p:spTree>
    <p:extLst>
      <p:ext uri="{BB962C8B-B14F-4D97-AF65-F5344CB8AC3E}">
        <p14:creationId xmlns:p14="http://schemas.microsoft.com/office/powerpoint/2010/main" val="8119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7443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Simple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rules for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better</a:t>
            </a:r>
            <a:r>
              <a:rPr lang="cs-CZ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presentation*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*https://edu.gcfglobal.org/en/powerpoint-tips/simple-rules-for-better-powerpoint-presentations/1/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animations sparingly to enhance your presentation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Don’t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the last tip to mean you should avoid animations and other effects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entirely.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sparingly, subtle effects and animations can add to your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presentation.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having bullet points appear as you address them rather than before can help keep your audience’s attention.</a:t>
            </a:r>
          </a:p>
        </p:txBody>
      </p:sp>
    </p:spTree>
    <p:extLst>
      <p:ext uri="{BB962C8B-B14F-4D97-AF65-F5344CB8AC3E}">
        <p14:creationId xmlns:p14="http://schemas.microsoft.com/office/powerpoint/2010/main" val="74342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74430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Simple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rules for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better</a:t>
            </a:r>
            <a:r>
              <a:rPr lang="cs-CZ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presentation*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80918" y="117699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https://edu.gcfglobal.org/en/powerpoint-tips/simple-rules-for-better-powerpoint-presentations/1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learn.filtered.com/blog/the-principles-of-slide-design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www.windowscentral.com/how-create-animations-powerpoint-2016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support.office.com/en-us/article/animation-basics-for-your-presentation-4fbc7d35-3548-431a-a871-709945f9352c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https://www.teachucomp.com/slide-transition-animation-in-powerpoint-tutorial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/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41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23519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Basic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tasks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09408"/>
            <a:ext cx="10039793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open PowerPoint, you’ll see some built-in themes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templates.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theme is a slide design that contains matching colors, fonts, and special effects like shadows, reflections, and more.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File tab of the Ribbon, select New, and then choose a theme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66700" lvl="1" indent="0" algn="just">
              <a:spcAft>
                <a:spcPts val="1200"/>
              </a:spcAft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*https://support.office.com/en-us/article/basic-tasks-for-creating-a-powerpoint-presentation-efbbc1cd-c5f1-4264-b48e-c8a7b0334e36</a:t>
            </a:r>
            <a:endParaRPr lang="cs-CZ" dirty="0" smtClean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86" y="3630023"/>
            <a:ext cx="5501377" cy="2339456"/>
          </a:xfrm>
          <a:prstGeom prst="rect">
            <a:avLst/>
          </a:prstGeom>
        </p:spPr>
      </p:pic>
      <p:sp>
        <p:nvSpPr>
          <p:cNvPr id="9" name="Zástupný symbol pro obsah 2"/>
          <p:cNvSpPr txBox="1">
            <a:spLocks/>
          </p:cNvSpPr>
          <p:nvPr/>
        </p:nvSpPr>
        <p:spPr>
          <a:xfrm>
            <a:off x="251520" y="3474748"/>
            <a:ext cx="5562684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PowerPoint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shows you a preview of the theme, with four color variations to choose from on the right side.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Click Create, or pick a color variation and then click Create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marL="266700" lvl="1" indent="0" algn="just">
              <a:spcAft>
                <a:spcPts val="1200"/>
              </a:spcAft>
              <a:buNone/>
            </a:pP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18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19030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0" cap="none" spc="0" normalizeH="0" baseline="0" dirty="0" smtClean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 end 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1030029" y="2725795"/>
            <a:ext cx="867070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/>
            <a:r>
              <a:rPr lang="en-GB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Thank you for your attention</a:t>
            </a:r>
            <a:r>
              <a:rPr lang="cs-CZ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!</a:t>
            </a:r>
            <a:endParaRPr lang="en-GB" sz="54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</a:endParaRPr>
          </a:p>
          <a:p>
            <a:pPr algn="ctr"/>
            <a:r>
              <a:rPr lang="en-GB" sz="5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bl" rotWithShape="0">
                    <a:schemeClr val="accent5"/>
                  </a:outerShdw>
                </a:effectLst>
              </a:rPr>
              <a:t>Any questions?</a:t>
            </a:r>
            <a:endParaRPr lang="en-GB" sz="5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459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23519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Basic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tasks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527567" y="1561859"/>
            <a:ext cx="4950208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Home tab, click the bottom half of New Slide, and pick a slide layout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File tab, choose Save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Pick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browse to a folder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File name box, type a name for your presentation, and then choose Save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*https://support.office.com/en-us/article/basic-tasks-for-creating-a-powerpoint-presentation-efbbc1cd-c5f1-4264-b48e-c8a7b0334e36</a:t>
            </a:r>
            <a:endParaRPr lang="cs-CZ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875" y="1437440"/>
            <a:ext cx="3285714" cy="1926108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875" y="3580277"/>
            <a:ext cx="3285714" cy="21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42242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Add and format text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4950208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 a text placeholder, and begin typing.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text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Drawing Tools, choose Format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marL="457200" lvl="1" indent="0" algn="just">
              <a:spcBef>
                <a:spcPts val="600"/>
              </a:spcBef>
              <a:spcAft>
                <a:spcPts val="1200"/>
              </a:spcAft>
              <a:buNone/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*https://support.office.com/en-us/article/basic-tasks-for-creating-a-powerpoint-presentation-efbbc1cd-c5f1-4264-b48e-c8a7b0334e36</a:t>
            </a:r>
            <a:endParaRPr lang="cs-CZ" dirty="0" smtClean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0197" y="1149969"/>
            <a:ext cx="3286125" cy="214312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973" y="3903287"/>
            <a:ext cx="7652720" cy="197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93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25571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Add picture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4950208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 a picture that is saved on your local drive or an internal server, choose Pictures, browse for the picture, and then choose Insert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 a picture from the web, choose Online Pictures, and use the search box to find a picture.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Choose a picture, and then click Insert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*https://support.office.com/en-us/article/basic-tasks-for-creating-a-powerpoint-presentation-efbbc1cd-c5f1-4264-b48e-c8a7b0334e36</a:t>
            </a:r>
            <a:endParaRPr lang="cs-CZ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506" y="2594001"/>
            <a:ext cx="5628571" cy="234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48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24545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Add </a:t>
            </a:r>
            <a:r>
              <a:rPr lang="cs-CZ" sz="3600" b="1" kern="0" dirty="0" err="1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shapes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Insert tab, select Shapes, and then select a shape from the menu that appears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slide area, click and drag to draw the shape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Format or Shape Format tab on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ribbon.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Shape Styles gallery to quickly add a color and style (including shading) to the selected shape.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*https://support.office.com/en-us/article/basic-tasks-for-creating-a-powerpoint-presentation-efbbc1cd-c5f1-4264-b48e-c8a7b0334e36</a:t>
            </a:r>
            <a:endParaRPr lang="cs-CZ" dirty="0" smtClean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716" y="4293348"/>
            <a:ext cx="6642648" cy="186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40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38266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Add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speaker notes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the notes pane, at the bottom of the window, click Notes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button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PowerPoint.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Click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inside the Notes pane below the slide, and begin typing your notes.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*https://support.office.com/en-us/article/basic-tasks-for-creating-a-powerpoint-presentation-efbbc1cd-c5f1-4264-b48e-c8a7b0334e36</a:t>
            </a:r>
            <a:endParaRPr lang="cs-CZ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486" y="2691046"/>
            <a:ext cx="5451716" cy="355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6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363077"/>
            <a:ext cx="57887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GB" sz="36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Animating </a:t>
            </a:r>
            <a:r>
              <a:rPr lang="en-GB" sz="36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Text and Objects</a:t>
            </a:r>
            <a:endParaRPr kumimoji="0" lang="en-GB" sz="3600" b="1" i="0" u="none" strike="noStrike" kern="0" cap="none" spc="0" normalizeH="0" baseline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80918" y="11499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89781" y="6271404"/>
            <a:ext cx="11938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*https://edu.gcfglobal.org/en/powerpoint2016/animating-text-and-objects/1/</a:t>
            </a:r>
            <a:endParaRPr lang="cs-CZ" dirty="0" smtClean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533318" y="1302369"/>
            <a:ext cx="9884516" cy="1660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PowerPoint, you can animate text and objects such as clip art, shapes,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pictures.</a:t>
            </a: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Animation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movement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slide can be used to draw the audience's attention to specific content or to make the slide easier to read.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pPr algn="just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several animation effects you can choose from, and they are organized into four types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cs-C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200"/>
              </a:spcAft>
            </a:pPr>
            <a:endParaRPr lang="cs-CZ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83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</TotalTime>
  <Words>1831</Words>
  <Application>Microsoft Office PowerPoint</Application>
  <PresentationFormat>Širokoúhlá obrazovka</PresentationFormat>
  <Paragraphs>163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Wingdings</vt:lpstr>
      <vt:lpstr>Motiv Office</vt:lpstr>
      <vt:lpstr>Informatics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Petr Suchánek</cp:lastModifiedBy>
  <cp:revision>251</cp:revision>
  <dcterms:created xsi:type="dcterms:W3CDTF">2016-11-25T20:36:16Z</dcterms:created>
  <dcterms:modified xsi:type="dcterms:W3CDTF">2022-09-03T18:48:43Z</dcterms:modified>
</cp:coreProperties>
</file>