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96" r:id="rId4"/>
    <p:sldId id="297" r:id="rId5"/>
    <p:sldId id="298" r:id="rId6"/>
    <p:sldId id="299" r:id="rId7"/>
    <p:sldId id="293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FB3"/>
    <a:srgbClr val="161438"/>
    <a:srgbClr val="30221C"/>
    <a:srgbClr val="12313A"/>
    <a:srgbClr val="F0F5D7"/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81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40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50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379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216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predmet/opf/INMBPIN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slu.cz/predmet/opf/INMBKZI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3/INMBPINF/index.qwar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slu.cz/auth/el/opf/zima2023/INMBPZIE/index.qwar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3/INMBPINF/3799529/BPINF_O_kurzu_podrobneji.pdf?predmet=32504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slu.cz/auth/el/opf/zima2023/INMBPZIE/3780352/BPZIE_O_kurzu_podrobneji.pdf?predmet=324959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203598"/>
            <a:ext cx="561662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011910"/>
            <a:ext cx="3888432" cy="3600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Informatika </a:t>
            </a:r>
            <a:r>
              <a:rPr lang="en-GB" b="1" dirty="0">
                <a:solidFill>
                  <a:srgbClr val="000000"/>
                </a:solidFill>
              </a:rPr>
              <a:t>&amp;</a:t>
            </a:r>
            <a:r>
              <a:rPr lang="cs-CZ" b="1" dirty="0">
                <a:solidFill>
                  <a:srgbClr val="000000"/>
                </a:solidFill>
              </a:rPr>
              <a:t> Informatika pro ekonomy 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203598"/>
            <a:ext cx="216024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Informatika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067944" y="1203598"/>
            <a:ext cx="468052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>
                <a:solidFill>
                  <a:srgbClr val="00B050"/>
                </a:solidFill>
              </a:rPr>
              <a:t>Informatika pro ekonomy I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835696" y="1851670"/>
            <a:ext cx="0" cy="1224136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23528" y="3075806"/>
            <a:ext cx="36724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70C0"/>
                </a:solidFill>
              </a:rPr>
              <a:t>Profesně zaměřené studijní programy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211960" y="3108197"/>
            <a:ext cx="4320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B050"/>
                </a:solidFill>
              </a:rPr>
              <a:t>Akademicky zaměřené studijní programy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6372200" y="1851670"/>
            <a:ext cx="0" cy="1224136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Informatika </a:t>
            </a:r>
            <a:r>
              <a:rPr lang="en-GB" b="1" dirty="0">
                <a:solidFill>
                  <a:srgbClr val="000000"/>
                </a:solidFill>
              </a:rPr>
              <a:t>&amp;</a:t>
            </a:r>
            <a:r>
              <a:rPr lang="cs-CZ" b="1" dirty="0">
                <a:solidFill>
                  <a:srgbClr val="000000"/>
                </a:solidFill>
              </a:rPr>
              <a:t> Informatika pro ekonomy 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203598"/>
            <a:ext cx="216024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Informatika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067944" y="1203598"/>
            <a:ext cx="468052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>
                <a:solidFill>
                  <a:srgbClr val="00B050"/>
                </a:solidFill>
              </a:rPr>
              <a:t>Informatika pro ekonomy I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835696" y="1851670"/>
            <a:ext cx="0" cy="1224136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79512" y="3139103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B0F0"/>
                </a:solidFill>
                <a:hlinkClick r:id="rId3"/>
              </a:rPr>
              <a:t>Informace o předmětu</a:t>
            </a:r>
            <a:endParaRPr lang="cs-CZ" sz="3200" dirty="0">
              <a:solidFill>
                <a:srgbClr val="00B0F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211960" y="3139103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B050"/>
                </a:solidFill>
                <a:hlinkClick r:id="rId4"/>
              </a:rPr>
              <a:t>Informace o předmětu</a:t>
            </a:r>
            <a:endParaRPr lang="cs-CZ" sz="3200" dirty="0">
              <a:solidFill>
                <a:srgbClr val="00B050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6372200" y="1851670"/>
            <a:ext cx="0" cy="1224136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5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Informatika </a:t>
            </a:r>
            <a:r>
              <a:rPr lang="en-GB" b="1" dirty="0">
                <a:solidFill>
                  <a:srgbClr val="000000"/>
                </a:solidFill>
              </a:rPr>
              <a:t>&amp;</a:t>
            </a:r>
            <a:r>
              <a:rPr lang="cs-CZ" b="1" dirty="0">
                <a:solidFill>
                  <a:srgbClr val="000000"/>
                </a:solidFill>
              </a:rPr>
              <a:t> Informatika pro ekonomy 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203598"/>
            <a:ext cx="216024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Informatika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067944" y="1203598"/>
            <a:ext cx="468052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>
                <a:solidFill>
                  <a:srgbClr val="00B050"/>
                </a:solidFill>
              </a:rPr>
              <a:t>Informatika pro ekonomy I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835696" y="1851670"/>
            <a:ext cx="0" cy="1224136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07504" y="3139103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B0F0"/>
                </a:solidFill>
                <a:hlinkClick r:id="rId3"/>
              </a:rPr>
              <a:t>Studijní materiály</a:t>
            </a:r>
            <a:endParaRPr lang="cs-CZ" sz="3200" dirty="0">
              <a:solidFill>
                <a:srgbClr val="00B0F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211960" y="3139103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B050"/>
                </a:solidFill>
                <a:hlinkClick r:id="rId4"/>
              </a:rPr>
              <a:t>Studijní materiály</a:t>
            </a:r>
            <a:endParaRPr lang="cs-CZ" sz="3200" dirty="0">
              <a:solidFill>
                <a:srgbClr val="00B050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6372200" y="1851670"/>
            <a:ext cx="0" cy="1224136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5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Informatika </a:t>
            </a:r>
            <a:r>
              <a:rPr lang="en-GB" b="1" dirty="0">
                <a:solidFill>
                  <a:srgbClr val="000000"/>
                </a:solidFill>
              </a:rPr>
              <a:t>&amp;</a:t>
            </a:r>
            <a:r>
              <a:rPr lang="cs-CZ" b="1" dirty="0">
                <a:solidFill>
                  <a:srgbClr val="000000"/>
                </a:solidFill>
              </a:rPr>
              <a:t> Informatika pro ekonomy 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203598"/>
            <a:ext cx="216024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Informatika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067944" y="1203598"/>
            <a:ext cx="468052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>
                <a:solidFill>
                  <a:srgbClr val="00B050"/>
                </a:solidFill>
              </a:rPr>
              <a:t>Informatika pro ekonomy I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835696" y="1851670"/>
            <a:ext cx="0" cy="1224136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07504" y="3139103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B0F0"/>
                </a:solidFill>
                <a:hlinkClick r:id="rId3"/>
              </a:rPr>
              <a:t>Podmínky absolvování</a:t>
            </a:r>
            <a:endParaRPr lang="cs-CZ" sz="3200" dirty="0">
              <a:solidFill>
                <a:srgbClr val="00B0F0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6372200" y="1851670"/>
            <a:ext cx="0" cy="1224136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427984" y="3147814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B0F0"/>
                </a:solidFill>
                <a:hlinkClick r:id="rId4"/>
              </a:rPr>
              <a:t>Podmínky absolvování</a:t>
            </a:r>
            <a:endParaRPr lang="cs-CZ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28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Informatika </a:t>
            </a:r>
            <a:r>
              <a:rPr lang="en-GB" b="1" dirty="0">
                <a:solidFill>
                  <a:srgbClr val="000000"/>
                </a:solidFill>
              </a:rPr>
              <a:t>&amp;</a:t>
            </a:r>
            <a:r>
              <a:rPr lang="cs-CZ" b="1" dirty="0">
                <a:solidFill>
                  <a:srgbClr val="000000"/>
                </a:solidFill>
              </a:rPr>
              <a:t> Informatika pro ekonomy 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059832" y="843558"/>
            <a:ext cx="1656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solidFill>
                  <a:srgbClr val="FF0000"/>
                </a:solidFill>
              </a:rPr>
              <a:t>Proč?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55576" y="1707654"/>
            <a:ext cx="216024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Informatika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067944" y="1707654"/>
            <a:ext cx="468052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>
                <a:solidFill>
                  <a:srgbClr val="00B050"/>
                </a:solidFill>
              </a:rPr>
              <a:t>Informatika pro ekonomy I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1560" y="3201007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7030A0"/>
                </a:solidFill>
              </a:rPr>
              <a:t>Práce s operačním systémem?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115616" y="2569375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Práce v počítačové síti?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364088" y="256474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Editace textu?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360640" y="319898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12313A"/>
                </a:solidFill>
              </a:rPr>
              <a:t>Editace tabulek?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360640" y="3836663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Databáze?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367644" y="3832639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261FB3"/>
                </a:solidFill>
              </a:rPr>
              <a:t>Prezentace údajů?</a:t>
            </a:r>
          </a:p>
        </p:txBody>
      </p:sp>
      <p:cxnSp>
        <p:nvCxnSpPr>
          <p:cNvPr id="10" name="Přímá spojnice 9"/>
          <p:cNvCxnSpPr/>
          <p:nvPr/>
        </p:nvCxnSpPr>
        <p:spPr>
          <a:xfrm>
            <a:off x="251520" y="2427734"/>
            <a:ext cx="8640960" cy="0"/>
          </a:xfrm>
          <a:prstGeom prst="line">
            <a:avLst/>
          </a:prstGeom>
          <a:ln w="349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343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>
                <a:solidFill>
                  <a:srgbClr val="000000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2698</TotalTime>
  <Words>145</Words>
  <Application>Microsoft Office PowerPoint</Application>
  <PresentationFormat>Předvádění na obrazovce (16:9)</PresentationFormat>
  <Paragraphs>54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Informatika &amp; Informatika pro ekonomy I </vt:lpstr>
      <vt:lpstr>Informatika &amp; Informatika pro ekonomy I</vt:lpstr>
      <vt:lpstr>Informatika &amp; Informatika pro ekonomy I</vt:lpstr>
      <vt:lpstr>Informatika &amp; Informatika pro ekonomy I</vt:lpstr>
      <vt:lpstr>Informatika &amp; Informatika pro ekonomy I</vt:lpstr>
      <vt:lpstr>Informatika &amp; Informatika pro ekonomy 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</cp:lastModifiedBy>
  <cp:revision>151</cp:revision>
  <dcterms:created xsi:type="dcterms:W3CDTF">2016-07-06T15:42:34Z</dcterms:created>
  <dcterms:modified xsi:type="dcterms:W3CDTF">2023-09-26T08:22:26Z</dcterms:modified>
</cp:coreProperties>
</file>