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9" r:id="rId20"/>
    <p:sldId id="305" r:id="rId21"/>
    <p:sldId id="306" r:id="rId22"/>
    <p:sldId id="307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28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516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4" y="703263"/>
            <a:ext cx="7932371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0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703189"/>
            <a:ext cx="7913076" cy="57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07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1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67" y="2382838"/>
            <a:ext cx="575945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80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68" y="1097084"/>
            <a:ext cx="7913077" cy="520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Maticový počet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3189"/>
            <a:ext cx="8170985" cy="576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60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(rovnost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/>
              <a:t>KVANTITATIVnÍ</a:t>
            </a:r>
            <a:r>
              <a:rPr lang="cs-CZ" sz="5800" b="1" cap="all" dirty="0"/>
              <a:t>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METODY V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 EKONOMICKÉ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1.přednáška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a) operace s množinami,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 b) maticový počet.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(sčítání, násobení)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4309" y="449337"/>
            <a:ext cx="9439599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Operace s maticemi (transponovaná matice)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Hodnost matice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Řádkové elementární úpravy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Určete hodnosti matic: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Maticové rovnice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Vyučující předmětu: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141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Vyučující předmětu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 průběžného testu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Povinná docházka na seminářích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Termíny zkoušek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0934" y="3876891"/>
            <a:ext cx="4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Mgr. Radmila Krkošková, Ph.D.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3370" y="365125"/>
            <a:ext cx="916158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pPr algn="just"/>
            <a:r>
              <a:rPr lang="cs-CZ" altLang="cs-CZ" sz="3200" dirty="0"/>
              <a:t>Termíny zkoušek budou vypsány v Informačním systému. Na zkoušku se zapisujete do Informačního systému.</a:t>
            </a:r>
          </a:p>
          <a:p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8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Logické operace a logické spojky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1513"/>
              </p:ext>
            </p:extLst>
          </p:nvPr>
        </p:nvGraphicFramePr>
        <p:xfrm>
          <a:off x="1187450" y="2362200"/>
          <a:ext cx="662146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kument" r:id="rId4" imgW="6214872" imgH="4885944" progId="Word.Document.8">
                  <p:embed/>
                </p:oleObj>
              </mc:Choice>
              <mc:Fallback>
                <p:oleObj name="dokument" r:id="rId4" imgW="6214872" imgH="488594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62200"/>
                        <a:ext cx="6621463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9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4" imgW="2857500" imgH="723900" progId="Equation.3">
                  <p:embed/>
                </p:oleObj>
              </mc:Choice>
              <mc:Fallback>
                <p:oleObj name="Rovnice" r:id="rId4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Rovnice" r:id="rId6" imgW="2133600" imgH="736600" progId="Equation.3">
                  <p:embed/>
                </p:oleObj>
              </mc:Choice>
              <mc:Fallback>
                <p:oleObj name="Rovnice" r:id="rId6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81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5" y="3287101"/>
            <a:ext cx="6611816" cy="31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303</Words>
  <Application>Microsoft Office PowerPoint</Application>
  <PresentationFormat>Širokoúhlá obrazovka</PresentationFormat>
  <Paragraphs>85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Motiv Office</vt:lpstr>
      <vt:lpstr>dokument</vt:lpstr>
      <vt:lpstr>Rovnice</vt:lpstr>
      <vt:lpstr>Název prezentace</vt:lpstr>
      <vt:lpstr>Prezentace aplikace PowerPoint</vt:lpstr>
      <vt:lpstr>Prezentace aplikace PowerPoint</vt:lpstr>
      <vt:lpstr>Zkouška</vt:lpstr>
      <vt:lpstr>Bodové hodnocení předmětu</vt:lpstr>
      <vt:lpstr>Logické operace a logické spojky</vt:lpstr>
      <vt:lpstr>Prezentace aplikace PowerPoint</vt:lpstr>
      <vt:lpstr>Vypočtěte:</vt:lpstr>
      <vt:lpstr>Operace s množinami</vt:lpstr>
      <vt:lpstr>Prezentace aplikace PowerPoint</vt:lpstr>
      <vt:lpstr>Prezentace aplikace PowerPoint</vt:lpstr>
      <vt:lpstr>Operace s množinami</vt:lpstr>
      <vt:lpstr>Operace s množinami</vt:lpstr>
      <vt:lpstr>Operace s množinami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98</cp:revision>
  <dcterms:created xsi:type="dcterms:W3CDTF">2016-11-25T20:36:16Z</dcterms:created>
  <dcterms:modified xsi:type="dcterms:W3CDTF">2023-08-15T09:42:48Z</dcterms:modified>
</cp:coreProperties>
</file>