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286" r:id="rId3"/>
    <p:sldId id="288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16" r:id="rId16"/>
    <p:sldId id="301" r:id="rId17"/>
    <p:sldId id="302" r:id="rId18"/>
    <p:sldId id="303" r:id="rId19"/>
    <p:sldId id="305" r:id="rId20"/>
    <p:sldId id="306" r:id="rId21"/>
    <p:sldId id="308" r:id="rId22"/>
    <p:sldId id="310" r:id="rId23"/>
    <p:sldId id="312" r:id="rId24"/>
    <p:sldId id="313" r:id="rId25"/>
    <p:sldId id="314" r:id="rId26"/>
    <p:sldId id="318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9" autoAdjust="0"/>
    <p:restoredTop sz="94660"/>
  </p:normalViewPr>
  <p:slideViewPr>
    <p:cSldViewPr snapToGrid="0">
      <p:cViewPr>
        <p:scale>
          <a:sx n="80" d="100"/>
          <a:sy n="80" d="100"/>
        </p:scale>
        <p:origin x="-486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14.5.2019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1.png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4297080" cy="40741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err="1" smtClean="0"/>
              <a:t>KVANTITATIVnÍ</a:t>
            </a:r>
            <a:r>
              <a:rPr lang="cs-CZ" sz="5800" b="1" cap="all" dirty="0"/>
              <a:t> </a:t>
            </a:r>
            <a:endParaRPr lang="cs-CZ" sz="5800" b="1" cap="all" dirty="0" smtClean="0"/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METODY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6</a:t>
            </a:r>
            <a:r>
              <a:rPr lang="cs-CZ" sz="5800" b="1" cap="all" dirty="0" smtClean="0"/>
              <a:t>. </a:t>
            </a:r>
            <a:r>
              <a:rPr lang="cs-CZ" sz="5800" b="1" cap="all" dirty="0" err="1" smtClean="0"/>
              <a:t>pREZENTACE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332893"/>
            <a:ext cx="4837008" cy="3528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702063" y="5404338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6378295" y="2151487"/>
            <a:ext cx="4806091" cy="20543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l</a:t>
            </a:r>
            <a:r>
              <a:rPr lang="cs-CZ" sz="2800" b="1" i="1" dirty="0" smtClean="0">
                <a:solidFill>
                  <a:srgbClr val="002060"/>
                </a:solidFill>
              </a:rPr>
              <a:t>imita funkce,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 smtClean="0">
                <a:solidFill>
                  <a:srgbClr val="002060"/>
                </a:solidFill>
              </a:rPr>
              <a:t>výpočet limity funkce,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a</a:t>
            </a:r>
            <a:r>
              <a:rPr lang="cs-CZ" sz="2800" b="1" i="1" dirty="0" smtClean="0">
                <a:solidFill>
                  <a:srgbClr val="002060"/>
                </a:solidFill>
              </a:rPr>
              <a:t>symptoty funkce.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01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Výpočet limity funkce – lomená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046" y="1674420"/>
            <a:ext cx="6478536" cy="3574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165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limity funkce – lomená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3" y="2195513"/>
            <a:ext cx="5757862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11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limity funkce – lomená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3" y="2347913"/>
            <a:ext cx="5757862" cy="2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937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limity funkce – lomená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3" y="2347913"/>
            <a:ext cx="5757862" cy="2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0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limity funkce – lomená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47" y="2229160"/>
            <a:ext cx="5757862" cy="2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523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limity funkce – lomená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726" y="1857621"/>
            <a:ext cx="9322130" cy="4008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772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dirty="0"/>
              <a:t>Výpočet limity funkce – </a:t>
            </a:r>
            <a:r>
              <a:rPr lang="cs-CZ" sz="4000" b="1" dirty="0" smtClean="0"/>
              <a:t>neurčitý výraz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990" y="532464"/>
            <a:ext cx="2762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3" y="2030681"/>
            <a:ext cx="6074084" cy="1731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235" y="3894406"/>
            <a:ext cx="41719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772041" y="4191989"/>
            <a:ext cx="700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a)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127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824" y="449337"/>
            <a:ext cx="4037652" cy="6150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486332" y="703189"/>
            <a:ext cx="5661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b)</a:t>
            </a:r>
            <a:endParaRPr lang="cs-CZ" sz="36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15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limity funkce – neurčitý výraz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9190" y="449337"/>
            <a:ext cx="274638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470" y="1781176"/>
            <a:ext cx="4476750" cy="4821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163782" y="2006931"/>
            <a:ext cx="519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c)</a:t>
            </a:r>
            <a:endParaRPr lang="cs-CZ" sz="3600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408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Výpočet jednostranných limit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863" y="1681163"/>
            <a:ext cx="5757862" cy="2736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23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Spojitost a limita funkce</a:t>
            </a:r>
            <a:endParaRPr lang="cs-CZ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2" y="1852550"/>
            <a:ext cx="6264089" cy="4476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144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Výpočet jednostranných limit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1940399"/>
            <a:ext cx="5757862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53143" y="2111276"/>
            <a:ext cx="545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a)</a:t>
            </a:r>
            <a:endParaRPr lang="cs-CZ" sz="36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198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dirty="0">
                <a:solidFill>
                  <a:prstClr val="black"/>
                </a:solidFill>
              </a:rPr>
              <a:t>Výpočet jednostranných limit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23" y="1909762"/>
            <a:ext cx="5757862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77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Asymptoty funkce – svislá asymptota</a:t>
            </a:r>
            <a:endParaRPr lang="cs-CZ" sz="4000" b="1" dirty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458191"/>
            <a:ext cx="11325596" cy="1900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407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Asymptoty funkce – vodorovná asymptota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10" y="2220687"/>
            <a:ext cx="11483439" cy="286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540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9402" y="274187"/>
            <a:ext cx="9072443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Asymptoty funkce – šikmá asymptota</a:t>
            </a:r>
            <a:endParaRPr lang="cs-CZ" sz="4000" b="1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22" y="2185060"/>
            <a:ext cx="10699667" cy="2173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445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Řešený příklad: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5996117" cy="846323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obrázek 156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124" y="1657608"/>
            <a:ext cx="2606565" cy="10450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00" name="obrázek 157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62" y="2988179"/>
            <a:ext cx="1068779" cy="46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699" name="obrázek 157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629" y="4524405"/>
            <a:ext cx="2933205" cy="1059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698" name="obrázek 157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269" y="4631377"/>
            <a:ext cx="5498276" cy="953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697" name="obrázek 157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359" y="5848416"/>
            <a:ext cx="1650671" cy="522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69780" y="2943231"/>
            <a:ext cx="481538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Svislá asymptota má rovnici </a:t>
            </a:r>
            <a:endParaRPr kumimoji="0" lang="cs-CZ" altLang="cs-C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19125" y="3508972"/>
            <a:ext cx="7755082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Vodorovná asymptota funkce neexistuje. 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Vypočteme rovnici šikmé asymptoty:</a:t>
            </a:r>
            <a:endParaRPr kumimoji="0" lang="cs-CZ" altLang="cs-C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1123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kumimoji="0" lang="cs-CZ" alt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980036" y="5808116"/>
            <a:ext cx="47003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Šikmá asymptota má rovnici </a:t>
            </a:r>
            <a:endParaRPr kumimoji="0" lang="cs-CZ" altLang="cs-C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881021" y="1903123"/>
            <a:ext cx="59532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Vypočtěte všechny asymptoty funkce</a:t>
            </a: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Obrázek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133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20156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Spojitost funkce</a:t>
            </a:r>
            <a:endParaRPr lang="cs-CZ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57" y="2315689"/>
            <a:ext cx="7350825" cy="3348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Poznámka:</a:t>
            </a:r>
            <a:endParaRPr lang="cs-CZ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857" y="2032010"/>
            <a:ext cx="6707356" cy="3724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Bolzanova věta</a:t>
            </a:r>
            <a:endParaRPr lang="cs-CZ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435" y="2153812"/>
            <a:ext cx="6448300" cy="2335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44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err="1" smtClean="0"/>
              <a:t>Weierstrassova</a:t>
            </a:r>
            <a:r>
              <a:rPr lang="cs-CZ" b="1" dirty="0" smtClean="0"/>
              <a:t> věta</a:t>
            </a:r>
            <a:endParaRPr lang="cs-CZ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203" y="2360422"/>
            <a:ext cx="6317671" cy="223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Limita funkce - příklady</a:t>
            </a:r>
            <a:endParaRPr lang="cs-CZ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85" y="1971897"/>
            <a:ext cx="6285337" cy="3298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Limita funkce - příklady</a:t>
            </a:r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12" y="1966059"/>
            <a:ext cx="5762156" cy="555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Limita funkce -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15" y="2047154"/>
            <a:ext cx="5757863" cy="305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163</Words>
  <Application>Microsoft Office PowerPoint</Application>
  <PresentationFormat>Vlastní</PresentationFormat>
  <Paragraphs>53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Motiv Office</vt:lpstr>
      <vt:lpstr>Prezentace aplikace PowerPoint</vt:lpstr>
      <vt:lpstr>Spojitost a limita funkce</vt:lpstr>
      <vt:lpstr>Spojitost funkce</vt:lpstr>
      <vt:lpstr>Poznámka:</vt:lpstr>
      <vt:lpstr>Bolzanova věta</vt:lpstr>
      <vt:lpstr>Weierstrassova věta</vt:lpstr>
      <vt:lpstr>Limita funkce - příklady</vt:lpstr>
      <vt:lpstr>Limita funkce - příklady</vt:lpstr>
      <vt:lpstr>Limita funkce - příklady</vt:lpstr>
      <vt:lpstr>Výpočet limity funkce – lomená funkce</vt:lpstr>
      <vt:lpstr>Výpočet limity funkce – lomená funkce</vt:lpstr>
      <vt:lpstr>Výpočet limity funkce – lomená funkce</vt:lpstr>
      <vt:lpstr>Výpočet limity funkce – lomená funkce</vt:lpstr>
      <vt:lpstr>Výpočet limity funkce – lomená funkce</vt:lpstr>
      <vt:lpstr>Výpočet limity funkce – lomená funkce</vt:lpstr>
      <vt:lpstr>Výpočet limity funkce – neurčitý výraz </vt:lpstr>
      <vt:lpstr>Prezentace aplikace PowerPoint</vt:lpstr>
      <vt:lpstr>Výpočet limity funkce – neurčitý výraz </vt:lpstr>
      <vt:lpstr>Výpočet jednostranných limit</vt:lpstr>
      <vt:lpstr>Výpočet jednostranných limit</vt:lpstr>
      <vt:lpstr>Výpočet jednostranných limit</vt:lpstr>
      <vt:lpstr>Asymptoty funkce – svislá asymptota</vt:lpstr>
      <vt:lpstr>Asymptoty funkce – vodorovná asymptota</vt:lpstr>
      <vt:lpstr>Asymptoty funkce – šikmá asymptota</vt:lpstr>
      <vt:lpstr>Řešený příklad: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101</cp:revision>
  <dcterms:created xsi:type="dcterms:W3CDTF">2016-11-25T20:36:16Z</dcterms:created>
  <dcterms:modified xsi:type="dcterms:W3CDTF">2019-05-14T13:15:49Z</dcterms:modified>
</cp:coreProperties>
</file>