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286" r:id="rId3"/>
    <p:sldId id="288" r:id="rId4"/>
    <p:sldId id="289" r:id="rId5"/>
    <p:sldId id="290" r:id="rId6"/>
    <p:sldId id="292" r:id="rId7"/>
    <p:sldId id="293" r:id="rId8"/>
    <p:sldId id="316" r:id="rId9"/>
    <p:sldId id="317" r:id="rId10"/>
    <p:sldId id="294" r:id="rId11"/>
    <p:sldId id="318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97" autoAdjust="0"/>
  </p:normalViewPr>
  <p:slideViewPr>
    <p:cSldViewPr snapToGrid="0">
      <p:cViewPr>
        <p:scale>
          <a:sx n="80" d="100"/>
          <a:sy n="80" d="100"/>
        </p:scale>
        <p:origin x="-33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4297080" cy="40741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err="1" smtClean="0"/>
              <a:t>KVANTITATIVnÍ</a:t>
            </a:r>
            <a:r>
              <a:rPr lang="cs-CZ" sz="5800" b="1" cap="all" dirty="0"/>
              <a:t> </a:t>
            </a:r>
            <a:endParaRPr lang="cs-CZ" sz="5800" b="1" cap="all" dirty="0" smtClean="0"/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METODY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7</a:t>
            </a:r>
            <a:r>
              <a:rPr lang="cs-CZ" sz="5800" b="1" cap="all" dirty="0" smtClean="0"/>
              <a:t>. </a:t>
            </a:r>
            <a:r>
              <a:rPr lang="cs-CZ" sz="5800" b="1" cap="all" dirty="0" err="1" smtClean="0"/>
              <a:t>pREZENTACE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332893"/>
            <a:ext cx="4837008" cy="352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702063" y="5404338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6164539" y="2316383"/>
            <a:ext cx="5154167" cy="16909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d</a:t>
            </a:r>
            <a:r>
              <a:rPr lang="cs-CZ" sz="2800" b="1" i="1" dirty="0" smtClean="0">
                <a:solidFill>
                  <a:srgbClr val="002060"/>
                </a:solidFill>
              </a:rPr>
              <a:t>erivace funkce,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v</a:t>
            </a: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ýpočet </a:t>
            </a:r>
            <a:r>
              <a:rPr lang="cs-CZ" sz="2800" b="1" i="1" smtClean="0">
                <a:solidFill>
                  <a:srgbClr val="002060"/>
                </a:solidFill>
                <a:cs typeface="Times New Roman" panose="02020603050405020304" pitchFamily="18" charset="0"/>
              </a:rPr>
              <a:t>derivace funkce</a:t>
            </a: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2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779" y="2481943"/>
            <a:ext cx="8953646" cy="2149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45" y="2208810"/>
            <a:ext cx="8265226" cy="3028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610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47" y="2101931"/>
            <a:ext cx="8799615" cy="3657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666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653" y="2248703"/>
            <a:ext cx="8822891" cy="2833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31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024" y="2314160"/>
            <a:ext cx="8965870" cy="224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565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04" y="2505694"/>
            <a:ext cx="8906494" cy="2707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8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282" y="2370736"/>
            <a:ext cx="9072748" cy="3115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44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95" y="2305050"/>
            <a:ext cx="9619012" cy="3881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99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153" y="2192357"/>
            <a:ext cx="8775866" cy="3614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189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Řešený příklad:</a:t>
            </a:r>
            <a:endParaRPr lang="cs-CZ" sz="4000" b="1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75" y="2137556"/>
            <a:ext cx="8443356" cy="2956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819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Derivace funkce</a:t>
            </a:r>
            <a:endParaRPr lang="cs-CZ" sz="4000" b="1" dirty="0"/>
          </a:p>
        </p:txBody>
      </p:sp>
      <p:pic>
        <p:nvPicPr>
          <p:cNvPr id="7" name="obrázek 2051" descr="finalon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40522" y="2063262"/>
            <a:ext cx="3974123" cy="3387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785" y="2063261"/>
            <a:ext cx="7417167" cy="3505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Derivace vyšších řádů</a:t>
            </a:r>
            <a:endParaRPr lang="cs-CZ" sz="4000" b="1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9" y="2042556"/>
            <a:ext cx="9286503" cy="4263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51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Derivace funkce</a:t>
            </a:r>
            <a:endParaRPr lang="cs-CZ" sz="40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38" y="2473569"/>
            <a:ext cx="9648093" cy="2403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Derivace funkce</a:t>
            </a:r>
            <a:endParaRPr lang="cs-CZ" sz="40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9" y="2039814"/>
            <a:ext cx="9554308" cy="3188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Derivace funkce</a:t>
            </a:r>
            <a:endParaRPr lang="cs-CZ" sz="4000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12" y="2116016"/>
            <a:ext cx="10539049" cy="244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330351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Pravidla pro derivování funkcí</a:t>
            </a:r>
            <a:endParaRPr lang="cs-CZ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2386940"/>
            <a:ext cx="9678390" cy="281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Vzorce pro derivování elementárních funkcí</a:t>
            </a:r>
            <a:endParaRPr lang="cs-CZ" sz="4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282" y="2511422"/>
            <a:ext cx="10123628" cy="1894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Vzorce pro derivování elementárních funkcí</a:t>
            </a:r>
            <a:endParaRPr lang="cs-CZ" sz="4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538" y="2010084"/>
            <a:ext cx="8323448" cy="2561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29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Vzorce pro derivování elementárních funkcí</a:t>
            </a:r>
            <a:endParaRPr lang="cs-CZ" sz="40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158" y="2141053"/>
            <a:ext cx="8134391" cy="258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8723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2520</TotalTime>
  <Words>83</Words>
  <Application>Microsoft Office PowerPoint</Application>
  <PresentationFormat>Vlastní</PresentationFormat>
  <Paragraphs>34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Office</vt:lpstr>
      <vt:lpstr>Prezentace aplikace PowerPoint</vt:lpstr>
      <vt:lpstr>Derivace funkce</vt:lpstr>
      <vt:lpstr>Derivace funkce</vt:lpstr>
      <vt:lpstr>Derivace funkce</vt:lpstr>
      <vt:lpstr>Derivace funkce</vt:lpstr>
      <vt:lpstr>Pravidla pro derivování funkcí</vt:lpstr>
      <vt:lpstr>Vzorce pro derivování elementárních funkcí</vt:lpstr>
      <vt:lpstr>Vzorce pro derivování elementárních funkcí</vt:lpstr>
      <vt:lpstr>Vzorce pro derivování elementárních funkcí</vt:lpstr>
      <vt:lpstr>Řešený příklad:</vt:lpstr>
      <vt:lpstr>Řešený příklad:</vt:lpstr>
      <vt:lpstr>Řešený příklad:</vt:lpstr>
      <vt:lpstr>Řešený příklad:</vt:lpstr>
      <vt:lpstr>Řešený příklad:</vt:lpstr>
      <vt:lpstr>Řešený příklad:</vt:lpstr>
      <vt:lpstr>Řešený příklad:</vt:lpstr>
      <vt:lpstr>Řešený příklad:</vt:lpstr>
      <vt:lpstr>Řešený příklad:</vt:lpstr>
      <vt:lpstr>Řešený příklad:</vt:lpstr>
      <vt:lpstr>Derivace vyšších řádů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97</cp:revision>
  <dcterms:created xsi:type="dcterms:W3CDTF">2016-11-25T20:36:16Z</dcterms:created>
  <dcterms:modified xsi:type="dcterms:W3CDTF">2019-01-10T06:30:22Z</dcterms:modified>
</cp:coreProperties>
</file>