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68" r:id="rId5"/>
    <p:sldId id="258" r:id="rId6"/>
    <p:sldId id="269" r:id="rId7"/>
    <p:sldId id="270" r:id="rId8"/>
    <p:sldId id="271" r:id="rId9"/>
    <p:sldId id="264" r:id="rId10"/>
    <p:sldId id="262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0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525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019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036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396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JYqviX6Dpz5fBu4goStj11Eyq0Z_q6C-/edit#gid=204459543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fr-F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management a technologie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INMBPIMT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v zimním semestru </a:t>
            </a:r>
            <a:r>
              <a:rPr lang="cs-CZ" altLang="cs-CZ" sz="14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2023:</a:t>
            </a:r>
            <a:endParaRPr lang="cs-CZ" altLang="cs-CZ" sz="14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14:00-15:30 (pouze po předchozí domluvě emailem)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Středa: 14:00-15:30 (pouze po předchozí domluvě emailem)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x přednáška // 45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Přednášky budou zaměřeny na teoretické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znalosti, které jsou součástí zkoušky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 15:35–16:20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B207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seminář // 90 minut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 13:55–15:30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B207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Semináře budou zaměřeny na praktické ukázky a samostatnou práci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 jako je zejména zpracování a prezentace seminární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a také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zapojení do projektové výuky.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předmětu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Data, informace a znalosti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typy dat. Životní cyklus informace. Asymetrie informace. Hodnocení a měření informace. Hodnocení informací podle kvality obsahu. Životní cyklus znalostí. Základní typy znalostí. Moudrost. </a:t>
            </a:r>
          </a:p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Informační a znalostní společnost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společnost. Znalostní společnost. Informační gramotnost. Znalostní ekonomika.  </a:t>
            </a:r>
          </a:p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Informační věda a informační zdroje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věda. Knihovní věda. Informační proces. Informační zdroje. Databáze. Katalogy. E-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Open Access. Vyhledávání dokumentů. Popis dokumentů. Charakteristika obsahu dokumentů. Citace. Rešerše. </a:t>
            </a:r>
          </a:p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Informační management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pojmu informační management. Role informačního manažera. Informační strategie. Informační systémy pro manažery. Modely a metodiky správy a řízení podnikových systémů.</a:t>
            </a:r>
          </a:p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Trendy v oblasti informačního a znalostního managementu</a:t>
            </a:r>
          </a:p>
          <a:p>
            <a:pPr marL="0" indent="0" algn="just">
              <a:buNone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Big Data. Umělá inteligence. Business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Management.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Moderní technologie</a:t>
            </a:r>
          </a:p>
          <a:p>
            <a:pPr marL="0" indent="0" algn="just">
              <a:buNone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Eyetracking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OCR a rozpoznání obrazu. Rozšířená realita. Virtuální realita,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Drony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RFID a další čtečky. </a:t>
            </a:r>
          </a:p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Závěrečný praktický projekt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a rozdělení úkolů v rámci závěrečného praktického projektu.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43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studenta: minimálně 50 % účast na seminářích, zpracování a prezentace seminární práce, zapojení do projektové výuky.  </a:t>
            </a: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Hodnotící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metody: zpracování seminární práce (30 % hodnocení), zapojení do projektové výuky (30 % hodnocení), písemná zkouška (40 % hodnocení). 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94 -100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85 - 93b.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77 - 84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76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60 - 68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0 - 59 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proběhne v tomto seznamu:</a:t>
            </a:r>
          </a:p>
          <a:p>
            <a:pPr marL="0" indent="0">
              <a:buNone/>
            </a:pPr>
            <a:r>
              <a:rPr lang="cs-CZ" altLang="cs-CZ" sz="14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https://docs.google.com/spreadsheets/d/1JYqviX6Dpz5fBu4goStj11Eyq0Z_q6C-/</a:t>
            </a:r>
            <a:r>
              <a:rPr lang="cs-CZ" altLang="cs-CZ" sz="14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edit#gid=2044595430</a:t>
            </a:r>
            <a:endParaRPr lang="cs-CZ" altLang="cs-CZ" sz="1400" b="1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zpracovaná v PowerPointu na základě šablony dostupné v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prezentovaná na určeném semináři v délce cca 10-15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zpracována jednotlivcem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obrázky nebo tabulky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seznam použitých zdrojů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teoretickou i praktickou část k danému tématu, úvod a závěr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 se také aktuálnost použitých zdrojů a dat, vlastní zhodnocení tématu</a:t>
            </a: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seminární práce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6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Zapojení do projektové výuky proběhne v rámci týmových projektových úkolů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Zadání úkolů a sestavení týmů proběhne v rámci seminářů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raktické projekty budou zpracovány v kolektivu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cca 4-5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bude prezentován v rámci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seminářů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včetně následné diskuse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Maximálně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získat 30 bodů. 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Témata závěrečných projektů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možné si zvolit ze vzorových témat, která jsou uvedena v přednášce číslo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dohodě s vyučujícím je možné navrhnout vlastní témata v souladu s obsahovým zaměřením tohoto kurzu nebo s případnými novými aktuálními trendy v oblasti moderních technologií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možné také realizovat „brainstorming“ vytváření nových nápadů pro zpracování nových témat závěrečných praktických projektů. 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 bude skládat ze dvou částí: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projektu pomocí PowerPointu nebo v Prezi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Praktická 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ukázka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vytvořeného projektu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smtClean="0"/>
              <a:t>Zapojení do projektové výuky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787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proběhne na univerzitě ve zkouškovém období formou online testu v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se prokázat u zkoušky platným studentským průkazem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zkoušku si projděte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Pointové přednášky číslo 1 až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otázek//pouze jedna správná odpověď;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otázek formou ABC </a:t>
            </a:r>
            <a:r>
              <a:rPr lang="cs-CZ" altLang="cs-CZ" sz="14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4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otázek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formou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ANO/NE; jedna správná odpověď; každá správně zodpovězená otázka je za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body.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Doba na vyplnění zkouškového testu je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minut. 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Závěrečná online zkouška na univerzitě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50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SLU: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is.slu.cz/auth/el/opf/zima2023/INMBPIMT/um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2516</TotalTime>
  <Words>730</Words>
  <Application>Microsoft Office PowerPoint</Application>
  <PresentationFormat>Předvádění na obrazovce (16:9)</PresentationFormat>
  <Paragraphs>95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Enriqueta</vt:lpstr>
      <vt:lpstr>Times New Roman</vt:lpstr>
      <vt:lpstr>Wingdings</vt:lpstr>
      <vt:lpstr>SLU</vt:lpstr>
      <vt:lpstr>Informační management a technologie INMBPIMT</vt:lpstr>
      <vt:lpstr>Obecné informace o předmětu </vt:lpstr>
      <vt:lpstr>Obecné informace o předmětu – obsah kurzu </vt:lpstr>
      <vt:lpstr>Obecné informace o předmětu – obsah kurzu </vt:lpstr>
      <vt:lpstr>Požadavky na absolvování kurzu</vt:lpstr>
      <vt:lpstr>Požadavky na seminární práce</vt:lpstr>
      <vt:lpstr>Zapojení do projektové výuky</vt:lpstr>
      <vt:lpstr>Závěrečná online zkouška na univerzitě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140</cp:revision>
  <dcterms:created xsi:type="dcterms:W3CDTF">2016-07-06T15:42:34Z</dcterms:created>
  <dcterms:modified xsi:type="dcterms:W3CDTF">2023-10-22T09:05:27Z</dcterms:modified>
</cp:coreProperties>
</file>