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87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8" r:id="rId12"/>
    <p:sldId id="323" r:id="rId13"/>
    <p:sldId id="324" r:id="rId14"/>
    <p:sldId id="325" r:id="rId15"/>
    <p:sldId id="326" r:id="rId16"/>
    <p:sldId id="327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42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13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986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848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611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07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126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303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959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032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792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414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24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19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ITIL verze 3 rozdělil životní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cyklus služby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těchto pěti fází: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v první fázi životního cyklu proběhne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služby, kterou bude organizace poskytovat. Je vybrána taková služba, která přinese zisk a vyplatí se ji provozovat,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Design) – zde je navrženo, jak bude vybraná služba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vypadat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 jakých technologií se bude skládat,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přechod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v této fázi je navržená služba fyzicky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což například znamená, že je naprogramována a že je zakoupen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Proběhne zde i její přesun do provozu,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v jejím rámci je služba provozována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podléhá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běžné podpoře IT,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neustálé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zlepšování služeb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služba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monitorována a zlepšována.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70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ITIL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verze 4  přidává další služby k předchozímu ITIL verzi 3: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management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Business analyses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Project management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IT asset management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Architecture Management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Measurement and reporting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Workforce and talent management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Infrastructure and platform management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19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zavádění IT procesů podle ITIL bývá otázka vazeb na ostatní procesy často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podceňována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přitom je z hlediska automatizace IT procesů ve větším rozsahu klíčová.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vhodné při zavádění jednotlivých procesů ITIL postupovat podle následujícího scénáře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Sveřepa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2008):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obecnou představu o procesech ITIL a jejich vzájemných souvislostech,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proces, jehož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přinese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největší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prozkoumat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podrobně jeho vazby na ostatní procesy a stanovit jejich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násobnost,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nejedná o první implementovaný proces, je potřeba zvážit dopady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procesu do již nasazených procesů,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promyslet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návazné dopady do dalších IT procesů, které budeme implementovat v budoucnu.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32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Nejdůležitější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implementace ITIL jsou následující (Implementace ITIL, 2011):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úspora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 na provoz IT služeb,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a spolehlivost IT služeb (spokojenější zákazníci),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drahých ICT zdrojů a menší počet výpadků ICT systémů,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úroveň komunikace mezi pracovníky úseků ICT a zákazníky/uživateli.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80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Metodika COBIT pokrývá problematiku řízení IS/ICT v širším kontextu a tedy i včetně aspektů řízení firmy, jejíž je infrastrukturou. (Řepa, 2006)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následující přehled informačních kritérií: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účelnost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důvěrnost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integrita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shoda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hodnověrnost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COBIT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6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následující přehled zdrojů IT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následující přehled domén pro rozdělení procesů IT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organizace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implementace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dodávka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podpora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hodnocení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COBIT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27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řízení kontinuity činností IT je podle metodiky COBIT důležité: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chránit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odhalovat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reagovat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obnovit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provozovat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navrátit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COBIT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83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Vymezit pojem informační strategie a seznámit s principy řízení ICT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Uvést základní schéma řízení podnikové informatiky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a popsat obsah metodik ITIL a COBIT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navazuje a rozpracovává podnikovou strategii. Cílem je především podpora podnikových cílů vhodným informačním systémem a efektivní práce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všeobecně.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rovněž určuje celkovou koncepci rozvoje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podniku na dva až tři roky. (Česká společnost pro systémovou integraci, 2011)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hlediska hierarchie mezi podnikovými strategiemi pak zaujímá mezi funkčními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zvláštní postavení v tom smyslu, že musí podporovat jak nadřazenou obchodní strategii, tak i ostatní funkční strategie a měla by s nimi být provázána tak, aby maximálně IS/IT podporovaly naplnění dílčích strategických cílů souvisejících funkčních strategií.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Keřkovský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2003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Vymezení pojmu Informační strategie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04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uvádí například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Richta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(2005), tak je nutné informační strategii podniku vytvářet v návaznosti na rozvojový (podnikatelský) plán podniku. Strategické plánování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 v izolaci od strategického podnikatelského plánu je zárodkem pozdějších problémů. Izolované vytváření plánu informační strategie pravděpodobně povede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nákladných systémů, které nebudou schopny plně sloužit potřebám podniku.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Maryšky (2008) informační strategie zajišťuje především vzájemnou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synchronizaci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provázání plánovaných a řešených projektů a provozovaných aplikací. Nemá-li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strategii, pak obvykle investice do informatiky nejsou navázány na podnikové cíle, a tím není dostatečně zajištěna návratnost investic do IS/ICT.  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Vymezení pojmu Informační strategie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83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 z pohledu ICT obvykle probíhá na třech základních úrovních –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taktické a operativní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Nejinak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tomu je i v řízení informatiky. Každá z těchto úrovní se dále člení na oblasti, resp. domény, řízení a ty pak obsahují jednotlivé procesy a funkce řízení.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je dokumentován na následujícím obrázku.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Řízení ICT v podniku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2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Řízení ICT v podniku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742664"/>
            <a:ext cx="7478414" cy="38425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19076" y="4731990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50000"/>
                  </a:schemeClr>
                </a:solidFill>
              </a:rPr>
              <a:t>Základní schéma řízení podnikové informatiky. Vlastní zpracování podle Gala, Pour a Toman.</a:t>
            </a:r>
          </a:p>
        </p:txBody>
      </p:sp>
    </p:spTree>
    <p:extLst>
      <p:ext uri="{BB962C8B-B14F-4D97-AF65-F5344CB8AC3E}">
        <p14:creationId xmlns:p14="http://schemas.microsoft.com/office/powerpoint/2010/main" val="3562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uvádí například Gala (2005), tak význam informatiky pro výkonnost a úspěšnost firmy vyvolával tlak na racionalizaci jejího řízení a s tím související vznik různých metodik a modelů.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 jsou nejvíce používané dva základní modely řízení informatiky a to ITIL a COBIT.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ITIL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představuje soubor postupů řízení podnikové informatiky prostřednictvím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vydaný britskou vládní agenturou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Telecommunications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(CCTA).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COBIT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Technology) je základní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sdružení pro audit a řízení informačních systémů ISACA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Systems Audit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ICT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ITIL je zkratka pro "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což v překladu znamená "kniha infrastruktury informačních technologií".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jejím vytvoření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spolupracovala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řada společností a vládních organizací s cílem vytvořit soubor nejlepších praktik (Best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 oblasti procesního řízení podpůrných služeb v IT.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Basla (2008) ITIL obsahuje jeden z nejucelenějších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modelů řízení podnikové informatiky. Přestože není tak strukturován jako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CMMI či COBIT, je napsán velmi čitelným jazykem.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89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pojmem je služba, která je nejdůležitějším pojmem ITIL a zde ji chápeme jako „IT“ službu, protože je poskytována IT oddělením nebo IT firmou.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technickou nebo organizační kapacitu, kterou IT poskytuje svým uživatelům.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mít různou formu od elektronické pošty, provoz a správu sítě až po např. zálohování dat.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uvědomit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každá služba má svůj životní cyklus, jenž reprezentuje „život“ služby od jejího vzniku až po provoz a zánik.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1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2510</TotalTime>
  <Words>1149</Words>
  <Application>Microsoft Office PowerPoint</Application>
  <PresentationFormat>Předvádění na obrazovce (16:9)</PresentationFormat>
  <Paragraphs>144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Vymezení pojmu Informační strategie</vt:lpstr>
      <vt:lpstr>Vymezení pojmu Informační strategie</vt:lpstr>
      <vt:lpstr>Řízení ICT v podniku</vt:lpstr>
      <vt:lpstr>Řízení ICT v podniku</vt:lpstr>
      <vt:lpstr>Metodiky a modely řízení ICT</vt:lpstr>
      <vt:lpstr>Metodiky a modely řízení ICT - ITIL</vt:lpstr>
      <vt:lpstr>Metodiky a modely řízení ICT - ITIL</vt:lpstr>
      <vt:lpstr>Metodiky a modely řízení ICT - ITIL</vt:lpstr>
      <vt:lpstr>Metodiky a modely řízení ICT - ITIL</vt:lpstr>
      <vt:lpstr>Metodiky a modely řízení ICT - ITIL</vt:lpstr>
      <vt:lpstr>Metodiky a modely řízení ICT - ITIL</vt:lpstr>
      <vt:lpstr>Metodiky a modely řízení ICT - COBIT</vt:lpstr>
      <vt:lpstr>Metodiky a modely řízení ICT - COBIT</vt:lpstr>
      <vt:lpstr>Metodiky a modely řízení ICT - COBIT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147</cp:revision>
  <dcterms:created xsi:type="dcterms:W3CDTF">2016-07-06T15:42:34Z</dcterms:created>
  <dcterms:modified xsi:type="dcterms:W3CDTF">2020-01-29T10:40:32Z</dcterms:modified>
</cp:coreProperties>
</file>