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57" r:id="rId4"/>
    <p:sldId id="265" r:id="rId5"/>
    <p:sldId id="258" r:id="rId6"/>
    <p:sldId id="267" r:id="rId7"/>
    <p:sldId id="269" r:id="rId8"/>
    <p:sldId id="270" r:id="rId9"/>
    <p:sldId id="264" r:id="rId10"/>
    <p:sldId id="262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19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22.10.2023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506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719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26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72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258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54821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ZO4B0X3jsWqxrjy99dAaaYVZoILsOkEXIiGSFjuTUQQ/edit#gid=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u.cz/opf/cz/aktuality/7/745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lu.cz/opf/cz/trainehotel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 cestovním ruchu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INMBPSCR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</a:t>
            </a: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hodiny pro období výuky v zimním semestru </a:t>
            </a:r>
            <a:r>
              <a:rPr lang="cs-CZ" altLang="cs-CZ" sz="14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2023:</a:t>
            </a:r>
            <a:endParaRPr lang="cs-CZ" altLang="cs-CZ" sz="1400" b="1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14:00-15:30 (pouze po předchozí domluvě emailem)</a:t>
            </a:r>
          </a:p>
          <a:p>
            <a:pPr marL="0" indent="0">
              <a:buNone/>
            </a:pPr>
            <a:r>
              <a:rPr lang="cs-CZ" altLang="cs-CZ" sz="14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Středa: 14:00-15:30 (pouze po předchozí domluvě emailem)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Kontakty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přednáška // 45 minut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Přednášky budou zaměřeny na teoretické znalosti, které budou součástí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zkoušky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 9:45–10:30 B208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seminář // 90 minut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 10:35–12:10 B208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Semináře budou zaměřeny na praktické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ukázky, týmovou i samostatnou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práci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studentů v rámci projektové výuky, samostatné zpracování a prezentaci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Obecné informace o předmětu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998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Základní pojmy z teorie systémů a teorie informací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Data. Informace. Systém. Informační systém (IS). Prvky systému. Vazby. Obecné a kontextové charakteristiky. Nástroje a metody tvorby, distribuce a prezentace informací. Příprava informačních a propagačních materiálů. Vyhledávání informací. Informační centra. Internet.</a:t>
            </a:r>
          </a:p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Zákaznické prostředí a zákaznicky orientované systémy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Typy systémů v gastronomii, hotelnictví a turismu. Potřeby a požadavky zákazníků. Klasifikace a charakteristika objektů a služeb v gastronomii, hotelnictví a turismu.</a:t>
            </a:r>
          </a:p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Architektury a specifika IS ve firmách zaměřených na cestovní ruch a turismus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Architektura IS. Objekty a datové a informační toky. Využití IS v gastronomii, hotelnictví a turismu - informační centra, hotely, stravovací zařízení, cestovní agentury, letecké společnosti, dopravní společnosti.</a:t>
            </a:r>
          </a:p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Rezervační a poptávkové systémy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Oblasti využití rezervačních a poptávkových systémů. Technologie rezervačních a poptávkových systémů. Charakteristika vybraných systémů - Amadeus, Galileo,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Mevris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Wordspan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apod.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840760" cy="507703"/>
          </a:xfrm>
        </p:spPr>
        <p:txBody>
          <a:bodyPr/>
          <a:lstStyle/>
          <a:p>
            <a:r>
              <a:rPr lang="cs-CZ" dirty="0"/>
              <a:t>Obecné informace o předmětu – obsah kurzu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344816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Systémy pro podporu řízení a provozu ubytovacích a stravovacích zařízení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kvality a jejího významu v gastronomii a cateringu. Definice faktorů ovlivňujících úroveň poskytovaných služeb. Mezinárodní systémy/standardy kvality služeb v oblasti cestovního ruchu. Analýza současného stavu kvality služeb v ČR. Možnosti zavedení systému kvality v ČR. Softwarová podpora. Moduly systémů. EET.</a:t>
            </a:r>
          </a:p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Geografické informační systémy (GIS)</a:t>
            </a:r>
          </a:p>
          <a:p>
            <a:pPr marL="0" indent="0">
              <a:buNone/>
            </a:pP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Geoobjekty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Geodata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Mapy. Plánování tras. Mobilní komunikační zařízení. GPS (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Positioning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navigace. On-line GIS. Využití GIS v cestovním ruchu.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Geocaching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Projekty na informační podporu činností ve firmách zaměřených na cestovní ruch a turismus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Realizace výchozí analýzy. Návrh architektury. Implementace. Evaluace. Zvýšení hodnoty služeb.</a:t>
            </a:r>
          </a:p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Vývojové trendy v oblasti využití IS/ICT v cestovním ruchu a turismu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tourism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Virtuální cestovní ruch. Turistické informační portály. Mobilní aplikace. Online dopravní situace, předpověď počasí, webkamery. Sociální sítě. Vzájemné sdílení zkušeností. Rychle se rozvíjející služby využívají IS/ICT v oblastech ubytování (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Airbnb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CouchSurfing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 dopravy (Uber,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Liftago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Taxify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12768" cy="507703"/>
          </a:xfrm>
        </p:spPr>
        <p:txBody>
          <a:bodyPr/>
          <a:lstStyle/>
          <a:p>
            <a:r>
              <a:rPr lang="cs-CZ" dirty="0"/>
              <a:t>Obecné informace o předmětu – obsah kurzu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374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Požadavky na studenta: minimálně 50 % účast na seminářích, zpracování a prezentace seminární práce, zapojení do projektové výuky.  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Hodnotící metody: zpracování seminární práce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bodů),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zapojení do projektové výuky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bodů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písemná zkouška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bodů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Hodnocení: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94 -100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85 - 93b.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77 - 84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6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– 76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60 - 68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0 - 59 b.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absolvování kurzu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31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seminární práce proběhne v tomto seznamu: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docs.google.com/spreadsheets/d/1ZO4B0X3jsWqxrjy99dAaaYVZoILsOkEXIiGSFjuTUQQ/edit#gid=0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zpracovaná v PowerPointu na základě šablony dostupné v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prezentovaná na určeném semináři v délce cca 10-15 minut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zpracována jednotlivcem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obrázky nebo tabulky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seznam použitých zdrojů</a:t>
            </a:r>
          </a:p>
          <a:p>
            <a:pPr marL="0" indent="0">
              <a:buNone/>
            </a:pP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teoretickou i praktickou část k danému tématu, úvod a závěr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Hodnotí se také aktuálnost použitých zdrojů a dat, vlastní zhodnocení tématu</a:t>
            </a:r>
            <a:endParaRPr lang="pt-BR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</a:t>
            </a:r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Zapojení do projektové výuky v rámci týmových úkolů mezinárodního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projektu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TRAIN-e-HOTEL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www.slu.cz/opf/cz/aktuality/7/745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www.slu.cz/opf/cz/trainehotel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Zadání úkolů a sestavení týmů proběhne v rámci seminářů.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Zadání jednotlivých úkolů je uvedeno také v rámci studijní opory v kapitole č. 9</a:t>
            </a:r>
          </a:p>
          <a:p>
            <a:pPr marL="0" indent="0">
              <a:buNone/>
            </a:pP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Maximálně lze získat 30 bodů. 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 smtClean="0"/>
              <a:t>Zapojení do projektové výuky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992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proběhne na univerzitě ve zkouškovém období formou online testu v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nutné se prokázat u zkoušky platným studentským průkazem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zkoušku si projděte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Pointové přednášky číslo 1 až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otázek//pouze jedna správná odpověď;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otázek formou ABC a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otázek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formou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ANO/NE; jedna správná odpověď; každá správně zodpovězená otázka je za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body.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Doba na vyplnění zkouškového testu je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minut. 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Závěrečná online zkouška na univerzitě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057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SLU: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is.slu.cz/auth/el/opf/zima2023/INMBPSCR/um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2465</TotalTime>
  <Words>826</Words>
  <Application>Microsoft Office PowerPoint</Application>
  <PresentationFormat>Předvádění na obrazovce (16:9)</PresentationFormat>
  <Paragraphs>91</Paragraphs>
  <Slides>10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Enriqueta</vt:lpstr>
      <vt:lpstr>Times New Roman</vt:lpstr>
      <vt:lpstr>SLU</vt:lpstr>
      <vt:lpstr>Informační systémy v cestovním ruchu INMBPSCR </vt:lpstr>
      <vt:lpstr>Obecné informace o předmětu </vt:lpstr>
      <vt:lpstr>Obecné informace o předmětu – obsah kurzu </vt:lpstr>
      <vt:lpstr>Obecné informace o předmětu – obsah kurzu </vt:lpstr>
      <vt:lpstr>Požadavky na absolvování kurzu</vt:lpstr>
      <vt:lpstr>Požadavky na seminární práce</vt:lpstr>
      <vt:lpstr>Zapojení do projektové výuky</vt:lpstr>
      <vt:lpstr>Závěrečná online zkouška na univerzitě</vt:lpstr>
      <vt:lpstr>Výukové materiály</vt:lpstr>
      <vt:lpstr>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RDO</cp:lastModifiedBy>
  <cp:revision>139</cp:revision>
  <dcterms:created xsi:type="dcterms:W3CDTF">2016-07-06T15:42:34Z</dcterms:created>
  <dcterms:modified xsi:type="dcterms:W3CDTF">2023-10-22T09:09:38Z</dcterms:modified>
</cp:coreProperties>
</file>