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5" r:id="rId5"/>
    <p:sldId id="258" r:id="rId6"/>
    <p:sldId id="267" r:id="rId7"/>
    <p:sldId id="269" r:id="rId8"/>
    <p:sldId id="270" r:id="rId9"/>
    <p:sldId id="264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71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7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25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48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ZO4B0X3jsWqxrjy99dAaaYVZoILsOkEXIiGSFjuTUQQ/edit#gid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aktuality/7/74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opf/cz/trainehote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 cestovním ruchu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INMBPSCR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</a:t>
            </a: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hodiny pro období výuky v zimním semestru </a:t>
            </a:r>
            <a:r>
              <a:rPr lang="cs-CZ" alt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2023:</a:t>
            </a:r>
            <a:endParaRPr lang="cs-CZ" altLang="cs-CZ" sz="14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14:00-15:30 (pouze po předchozí domluvě emailem)</a:t>
            </a:r>
          </a:p>
          <a:p>
            <a:pPr marL="0" indent="0">
              <a:buNone/>
            </a:pP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14:00-15:30 (pouze po předchozí domluvě emailem)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9:45–10:30 B208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seminář // 90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10:35–12:10 B208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ukázky, týmovou i samostatnou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 v rámci projektové výuky, samostatné zpracování a prezentaci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Základní pojmy z teorie systémů a teorie informací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 Informace. Systém. Informační systém (IS). Prvky systému. Vazby. Obecné a kontextové charakteristiky. Nástroje a metody tvorby, distribuce a prezentace informací. Příprava informačních a propagačních materiálů. Vyhledávání informací. Informační centra. Internet.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Zákaznické prostředí a zákaznicky orientované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systémů v gastronomii, hotelnictví a turismu. Potřeby a požadavky zákazníků. Klasifikace a charakteristika objektů a služeb v gastronomii, hotelnictví a turismu.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Architektury a specifika IS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IS. Objekty a datové a informační toky. Využití IS v gastronomii, hotelnictví a turismu - informační centra, hotely, stravovací zařízení, cestovní agentury, letecké společnosti, dopravní společnosti.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Rezervační a poptávkové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využití rezervačních a poptávkových systémů. Technologie rezervačních a poptávkových systémů. Charakteristika vybraných systémů - Amadeus, Galileo,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Mevris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Wordspan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apod.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Systémy pro podporu řízení a provozu ubytovacích a stravovacích zařízení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kvality a jejího významu v gastronomii a cateringu. Definice faktorů ovlivňujících úroveň poskytovaných služeb. Mezinárodní systémy/standardy kvality služeb v oblasti cestovního ruchu. Analýza současného stavu kvality služeb v ČR. Možnosti zavedení systému kvality v ČR. Softwarová podpora. Moduly systémů. EET.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Geografické informační systémy (GIS)</a:t>
            </a:r>
          </a:p>
          <a:p>
            <a:pPr marL="0" indent="0">
              <a:buNone/>
            </a:pP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Geoobjekty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Geodata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Mapy. Plánování tras. Mobilní komunikační zařízení. GPS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navigace. On-line GIS. Využití GIS v cestovním ruchu.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Projekty na informační podporu činností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analýzy. Návrh architektury. Implementace. Evaluace. Zvýšení hodnoty služeb.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Vývojové trendy v oblasti využití IS/ICT v cestovním ruchu a turismu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Virtuální cestovní ruch. Turistické informační portály. Mobilní aplikace. Online dopravní situace, předpověď počasí, webkamery. Sociální sítě. Vzájemné sdílení zkušeností. Rychle se rozvíjející služby využívají IS/ICT v oblastech ubytování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Airbnb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CouchSurfing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dopravy (Uber,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Liftago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Taxify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7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studenta: minimálně 50 % účast na seminářích, zpracování a prezentace seminární práce, zapojení do projektové výuky. 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 metody: zpracování seminární práce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bodů),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projektové výuky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bodů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písemná zkouška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docs.google.com/spreadsheets/d/1ZO4B0X3jsWqxrjy99dAaaYVZoILsOkEXIiGSFjuTUQQ/edit#gid=0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projektové výuky v rámci týmových úkolů mezinárodního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TRAIN-e-HOTEL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www.slu.cz/opf/cz/aktuality/7/745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www.slu.cz/opf/cz/trainehotel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úkolů a sestavení týmů proběhne v rámci seminářů.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jednotlivých úkolů je uvedeno také v rámci studijní opory v kapitole č. 9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30 bodů.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Zapojení do projektové výuky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99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otázek//pouze jedna správná odpověď;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 formou ABC 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ANO/NE; jedna správná odpověď; každá správně zodpovězená otázka je za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body.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na vyplnění zkouškového testu je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5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is.slu.cz/auth/el/opf/zima2023/INMBPSCR/um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826</Words>
  <Application>Microsoft Office PowerPoint</Application>
  <PresentationFormat>Předvádění na obrazovce (16:9)</PresentationFormat>
  <Paragraphs>91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SLU</vt:lpstr>
      <vt:lpstr>Informační systémy v cestovním ruchu INMBPSCR 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Požadavky na seminární práce</vt:lpstr>
      <vt:lpstr>Zapojení do projektové výuky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139</cp:revision>
  <dcterms:created xsi:type="dcterms:W3CDTF">2016-07-06T15:42:34Z</dcterms:created>
  <dcterms:modified xsi:type="dcterms:W3CDTF">2023-10-22T09:09:38Z</dcterms:modified>
</cp:coreProperties>
</file>